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1" r:id="rId1"/>
  </p:sldMasterIdLst>
  <p:notesMasterIdLst>
    <p:notesMasterId r:id="rId49"/>
  </p:notesMasterIdLst>
  <p:handoutMasterIdLst>
    <p:handoutMasterId r:id="rId50"/>
  </p:handoutMasterIdLst>
  <p:sldIdLst>
    <p:sldId id="663" r:id="rId2"/>
    <p:sldId id="260" r:id="rId3"/>
    <p:sldId id="687" r:id="rId4"/>
    <p:sldId id="884" r:id="rId5"/>
    <p:sldId id="885" r:id="rId6"/>
    <p:sldId id="897" r:id="rId7"/>
    <p:sldId id="887" r:id="rId8"/>
    <p:sldId id="888" r:id="rId9"/>
    <p:sldId id="889" r:id="rId10"/>
    <p:sldId id="917" r:id="rId11"/>
    <p:sldId id="727" r:id="rId12"/>
    <p:sldId id="729" r:id="rId13"/>
    <p:sldId id="898" r:id="rId14"/>
    <p:sldId id="899" r:id="rId15"/>
    <p:sldId id="883" r:id="rId16"/>
    <p:sldId id="724" r:id="rId17"/>
    <p:sldId id="900" r:id="rId18"/>
    <p:sldId id="901" r:id="rId19"/>
    <p:sldId id="904" r:id="rId20"/>
    <p:sldId id="902" r:id="rId21"/>
    <p:sldId id="903" r:id="rId22"/>
    <p:sldId id="726" r:id="rId23"/>
    <p:sldId id="890" r:id="rId24"/>
    <p:sldId id="891" r:id="rId25"/>
    <p:sldId id="892" r:id="rId26"/>
    <p:sldId id="896" r:id="rId27"/>
    <p:sldId id="880" r:id="rId28"/>
    <p:sldId id="907" r:id="rId29"/>
    <p:sldId id="906" r:id="rId30"/>
    <p:sldId id="908" r:id="rId31"/>
    <p:sldId id="733" r:id="rId32"/>
    <p:sldId id="909" r:id="rId33"/>
    <p:sldId id="735" r:id="rId34"/>
    <p:sldId id="910" r:id="rId35"/>
    <p:sldId id="739" r:id="rId36"/>
    <p:sldId id="911" r:id="rId37"/>
    <p:sldId id="912" r:id="rId38"/>
    <p:sldId id="913" r:id="rId39"/>
    <p:sldId id="914" r:id="rId40"/>
    <p:sldId id="915" r:id="rId41"/>
    <p:sldId id="916" r:id="rId42"/>
    <p:sldId id="743" r:id="rId43"/>
    <p:sldId id="741" r:id="rId44"/>
    <p:sldId id="918" r:id="rId45"/>
    <p:sldId id="745" r:id="rId46"/>
    <p:sldId id="905" r:id="rId47"/>
    <p:sldId id="716" r:id="rId48"/>
  </p:sldIdLst>
  <p:sldSz cx="12192000" cy="6858000"/>
  <p:notesSz cx="6858000" cy="9144000"/>
  <p:embeddedFontLst>
    <p:embeddedFont>
      <p:font typeface="맑은 고딕" panose="020B0503020000020004" pitchFamily="34" charset="-127"/>
      <p:regular r:id="rId51"/>
      <p:bold r:id="rId52"/>
    </p:embeddedFont>
    <p:embeddedFont>
      <p:font typeface="Menlo" panose="020B0609030804020204" pitchFamily="49" charset="0"/>
      <p:bold r:id="rId53"/>
    </p:embeddedFont>
    <p:embeddedFont>
      <p:font typeface="Montserrat" pitchFamily="2" charset="0"/>
      <p:regular r:id="rId54"/>
      <p:bold r:id="rId55"/>
      <p:italic r:id="rId56"/>
      <p:boldItalic r:id="rId57"/>
    </p:embeddedFont>
    <p:embeddedFont>
      <p:font typeface="Montserrat ExtraBold" pitchFamily="2" charset="0"/>
      <p:bold r:id="rId58"/>
      <p:italic r:id="rId59"/>
      <p:boldItalic r:id="rId60"/>
    </p:embeddedFont>
    <p:embeddedFont>
      <p:font typeface="SpoqaHanSans" panose="020B0500000000000000" pitchFamily="34" charset="-128"/>
      <p:regular r:id="rId61"/>
      <p:bold r:id="rId62"/>
    </p:embeddedFont>
    <p:embeddedFont>
      <p:font typeface="SpoqaHanSans Light" panose="020B0300000000000000" pitchFamily="34" charset="-128"/>
      <p:regular r:id="rId63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2"/>
    <a:srgbClr val="05406C"/>
    <a:srgbClr val="CC3F36"/>
    <a:srgbClr val="FFC19F"/>
    <a:srgbClr val="4C0C07"/>
    <a:srgbClr val="520404"/>
    <a:srgbClr val="F39822"/>
    <a:srgbClr val="C4E0B8"/>
    <a:srgbClr val="FFEFBD"/>
    <a:srgbClr val="F9C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92"/>
    <p:restoredTop sz="95748"/>
  </p:normalViewPr>
  <p:slideViewPr>
    <p:cSldViewPr snapToGrid="0" snapToObjects="1">
      <p:cViewPr varScale="1">
        <p:scale>
          <a:sx n="105" d="100"/>
          <a:sy n="105" d="100"/>
        </p:scale>
        <p:origin x="424" y="184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>
        <p:guide orient="horz" pos="2159"/>
        <p:guide pos="38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6946DBC-8A3D-AD42-82BA-5F4B02BD69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02C6DB-AB23-0E4D-B199-FACE2679FB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C9BDC3-203E-9B40-AB0C-9C10F7B9DF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C9F67-627E-3749-BD09-3A0BDACF6A6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42D48517-8B64-F142-A088-F83EBB1728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C1BDC-07F2-5340-9272-EB279B5BEEF4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389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56E1E-5EE6-9647-87F5-DEA9AD21627A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E2324-1D11-9041-A168-AD367FB5EA5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48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1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724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337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70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44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30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988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54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784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44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864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293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297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43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921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3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7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E2324-1D11-9041-A168-AD367FB5EA5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5971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8BC59-B156-4CDC-810F-CE81BB6BE06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97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719F-B8D0-FE47-980E-58D722D2A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poqaHanSans" panose="020B0500000000000000" pitchFamily="34" charset="-128"/>
                <a:ea typeface="SpoqaHanSans" panose="020B0500000000000000" pitchFamily="34" charset="-128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133219-FA6D-724E-8693-B440A61E8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5F113-2078-B045-9A18-CBE0CCD5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A69F2-05B2-3F45-B0C3-27E2314E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99C19-FCF6-5746-9018-46E99E2E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68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36D7A-2966-DD4A-A4D6-5966802F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73AA58-D43B-3B42-AA4F-A06163CAB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939CA-F824-D44A-AED0-4459B141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8CAB34-2023-1347-8BA1-A96E1936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563B4-712A-0940-A24A-707F47B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185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38FF33-4B31-9044-A2A6-144D2C9D8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3B7751-A399-C24E-947B-C62DFB87B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8C4EF-2965-C341-A5EA-335A28DF7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BE8F40-F8C7-F64B-A86F-9CD0D106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D989C-CE07-C447-996E-5679F288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67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BD2DF-B326-3446-822C-B004B6AC5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ontserrat" pitchFamily="2" charset="0"/>
              </a:defRPr>
            </a:lvl1pPr>
          </a:lstStyle>
          <a:p>
            <a:r>
              <a:rPr lang="en-US" altLang="ko-KR" sz="4400" dirty="0">
                <a:latin typeface="Montserrat" pitchFamily="2" charset="0"/>
                <a:ea typeface="SpoqaHanSans" panose="020B0500000000000000" pitchFamily="34" charset="-128"/>
              </a:rPr>
              <a:t>Title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31AA3-F672-A542-B5FA-DF24FC486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ko-KR" altLang="en-US" dirty="0"/>
              <a:t>마스터 텍스트 스타일 편집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131AEB-5D8E-D54C-A88A-2743C5E8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ADC72-ECA7-E645-B5AD-14B02FB8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9EDCD-109F-3641-8465-E1B93B1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4E036BE-9692-9342-85B4-9C3BC87DDA98}"/>
              </a:ext>
            </a:extLst>
          </p:cNvPr>
          <p:cNvSpPr/>
          <p:nvPr userDrawn="1"/>
        </p:nvSpPr>
        <p:spPr>
          <a:xfrm>
            <a:off x="664776" y="799954"/>
            <a:ext cx="110522" cy="379703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56937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917EDA-CED3-834E-9607-27DBCBFF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6E284-D733-034C-8CD5-7FEF0E738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38A73-A0C1-F94E-A639-2476E887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F15E49-7391-FC43-92A8-6EFB1F66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FEF14-A1B1-6D40-B362-8BBAC77F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8228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032B3-3236-FD4C-8B86-A9891DE7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34907-F89A-8C4B-9EA4-F74D02A9C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F8F431-72FC-AF49-9B7B-B206C235F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DE5E0F-C422-AD40-8459-6A30242A3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23F9F3-108B-D941-B866-F60FF11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D57B9F-DBF9-734C-911D-ABBFB765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877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83B86-3C38-D34A-A7CB-F6FDC694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57ABC-C09D-0C46-9584-0F4C3CAD4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dirty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7034BE-C719-8042-BC3E-6D1686051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dirty="0"/>
              <a:t>마스터 텍스트 스타일 편집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2CC647-2E3B-624A-8B1D-337FCF1DF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6BCF5C-00DC-0E46-948E-D05B0D08A3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58E4514-0312-3E4B-B239-F0847F0C4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1FC23F-875D-6440-AA33-10E6211B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44CA57-48C8-3B4A-9C27-77F9BE0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76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6B5A2-92BB-9947-B4AB-13860923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C1F0C6-5469-C049-988C-4B9C196B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B2B5C5-2BBD-B449-AA12-5CCD3E2C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24DEEB-DD60-9844-9457-7DA2E193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90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06F3C7-7230-7243-9E3A-AD339959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635CA7-3135-7841-B18E-BBC85F29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8B626-041A-BE42-BD17-766ED476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5825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E8AF-605D-1A45-AA73-7CAD2AD8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27829A-39E0-1041-B455-619FEB011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A08FAE-985E-8343-B6EE-7EDCD8E4B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92DFB-8EE5-4747-81C1-48620769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5E791B-A0CA-AB4B-807C-16748FDF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12D9DF-C6AA-6340-B915-2DAA8DF3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0675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9AD86-120E-164C-A0F9-FDBA7DEA7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F33F2B-98EA-E949-8B02-9AB6E5D4C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87661-CFFD-3A45-A7D8-60B2BE250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3AE760-9210-424D-A68E-4EECA157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58792E-AAFC-9F41-A818-3D5F5716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FA32D4-89F4-0C41-B28D-3210C63D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560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CD7891-EA2C-6145-868D-5629332A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>
                <a:latin typeface="Montserrat" pitchFamily="2" charset="0"/>
                <a:ea typeface="SpoqaHanSans" panose="020B0500000000000000" pitchFamily="34" charset="-128"/>
              </a:rPr>
              <a:t>Title</a:t>
            </a:r>
            <a:endParaRPr lang="en-US" altLang="ko-KR" sz="3200" dirty="0"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BA8907-E415-7F48-BED6-1D735B74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 편집</a:t>
            </a:r>
          </a:p>
          <a:p>
            <a:pPr lvl="1"/>
            <a:r>
              <a:rPr kumimoji="1" lang="ko-KR" altLang="en-US" dirty="0"/>
              <a:t>둘째 수준</a:t>
            </a:r>
          </a:p>
          <a:p>
            <a:pPr lvl="2"/>
            <a:r>
              <a:rPr kumimoji="1" lang="ko-KR" altLang="en-US" dirty="0"/>
              <a:t>셋째 수준</a:t>
            </a:r>
          </a:p>
          <a:p>
            <a:pPr lvl="3"/>
            <a:r>
              <a:rPr kumimoji="1" lang="ko-KR" altLang="en-US" dirty="0"/>
              <a:t>넷째 수준</a:t>
            </a:r>
          </a:p>
          <a:p>
            <a:pPr lvl="4"/>
            <a:r>
              <a:rPr kumimoji="1"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73A7D-5C17-5948-BCBD-2588C4B5A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D381B-BAFF-6A48-A2B4-A85AC6EDD43E}" type="datetimeFigureOut">
              <a:rPr kumimoji="1" lang="ko-KR" altLang="en-US" smtClean="0"/>
              <a:t>2019. 4. 28.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17E613-EC74-8643-AB79-A0B85C9D9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BC559-4999-2B4A-9A23-D0BCB2814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6B36B-1D95-924A-88ED-B43FD345C4B3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C06BC7-DE16-1248-AB99-1F1C9C00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b="39859"/>
          <a:stretch/>
        </p:blipFill>
        <p:spPr>
          <a:xfrm>
            <a:off x="10323094" y="356259"/>
            <a:ext cx="1429517" cy="178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0DC95F-B821-5C4A-AD38-04034FF3148A}"/>
              </a:ext>
            </a:extLst>
          </p:cNvPr>
          <p:cNvSpPr txBox="1"/>
          <p:nvPr userDrawn="1"/>
        </p:nvSpPr>
        <p:spPr>
          <a:xfrm>
            <a:off x="4512874" y="6457906"/>
            <a:ext cx="3166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© </a:t>
            </a:r>
            <a:r>
              <a:rPr kumimoji="1" lang="en-US" altLang="ko-KR" sz="9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2019, </a:t>
            </a:r>
            <a:r>
              <a:rPr kumimoji="1" lang="en-US" altLang="ko-KR" sz="9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Likelion</a:t>
            </a:r>
            <a:r>
              <a:rPr kumimoji="1" lang="en-US" altLang="ko-KR" sz="9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</a:t>
            </a:r>
            <a:r>
              <a:rPr kumimoji="1" lang="en-US" altLang="ko-KR" sz="9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Sahmyook</a:t>
            </a:r>
            <a:r>
              <a:rPr kumimoji="1" lang="en-US" altLang="ko-KR" sz="9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University, All rights reserved.</a:t>
            </a:r>
            <a:endParaRPr kumimoji="1" lang="ko-KR" altLang="en-US" sz="9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466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SpoqaHanSans" panose="020B0500000000000000" pitchFamily="34" charset="-128"/>
          <a:ea typeface="SpoqaHanSans" panose="020B0500000000000000" pitchFamily="34" charset="-128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2E16243-8AFD-A94E-BA00-14AD059EE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54" y="4853614"/>
            <a:ext cx="9144000" cy="1655445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kumimoji="1" lang="en-US" altLang="ko-KR" sz="1600" dirty="0">
                <a:ln w="0"/>
              </a:rPr>
              <a:t>4</a:t>
            </a:r>
            <a:r>
              <a:rPr kumimoji="1" lang="ko-KR" altLang="en-US" sz="1600" dirty="0">
                <a:ln w="0"/>
              </a:rPr>
              <a:t>주차 정기 세션</a:t>
            </a:r>
            <a:endParaRPr kumimoji="1" lang="en-US" altLang="ko-KR" sz="1600" dirty="0">
              <a:ln w="0"/>
            </a:endParaRPr>
          </a:p>
          <a:p>
            <a:pPr algn="l">
              <a:lnSpc>
                <a:spcPct val="80000"/>
              </a:lnSpc>
            </a:pPr>
            <a:r>
              <a:rPr kumimoji="1" lang="en-US" altLang="ko-KR" sz="2000" dirty="0" err="1">
                <a:ln w="0"/>
              </a:rPr>
              <a:t>Git_Github</a:t>
            </a:r>
            <a:endParaRPr kumimoji="1" lang="en-US" altLang="ko-KR" sz="2000" dirty="0">
              <a:ln w="0"/>
            </a:endParaRPr>
          </a:p>
          <a:p>
            <a:pPr algn="l">
              <a:lnSpc>
                <a:spcPct val="80000"/>
              </a:lnSpc>
            </a:pPr>
            <a:r>
              <a:rPr kumimoji="1" lang="en-US" altLang="ko-KR" sz="1600" dirty="0">
                <a:ln w="0"/>
                <a:latin typeface="SpoqaHanSans Light" panose="020B0300000000000000" pitchFamily="34" charset="-128"/>
                <a:ea typeface="SpoqaHanSans Light" panose="020B0300000000000000" pitchFamily="34" charset="-128"/>
              </a:rPr>
              <a:t>Session by </a:t>
            </a:r>
            <a:r>
              <a:rPr kumimoji="1" lang="ko-KR" altLang="en-US" sz="1600" dirty="0">
                <a:ln w="0"/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배성현</a:t>
            </a:r>
            <a:endParaRPr kumimoji="1" lang="en-US" altLang="ko-KR" sz="1600" dirty="0">
              <a:ln w="0"/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7FF925-38A8-4442-9D5B-D799F2D38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27" y="2695820"/>
            <a:ext cx="5101835" cy="8009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ECF02A-4928-B047-9FBB-4426B3B98D49}"/>
              </a:ext>
            </a:extLst>
          </p:cNvPr>
          <p:cNvSpPr/>
          <p:nvPr/>
        </p:nvSpPr>
        <p:spPr>
          <a:xfrm>
            <a:off x="1370654" y="3603258"/>
            <a:ext cx="2904962" cy="293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ko-KR" altLang="en-US" sz="1600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멋쟁이 사자처럼</a:t>
            </a:r>
            <a:r>
              <a:rPr kumimoji="1" lang="en-US" altLang="ko-KR" sz="1600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 7</a:t>
            </a:r>
            <a:r>
              <a:rPr kumimoji="1" lang="ko-KR" altLang="en-US" sz="1600" b="1" dirty="0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기 삼육대학교</a:t>
            </a:r>
            <a:endParaRPr kumimoji="1" lang="en-US" altLang="ko-KR" sz="1600" b="1" dirty="0">
              <a:ln w="0"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42" name="object 2">
            <a:extLst>
              <a:ext uri="{FF2B5EF4-FFF2-40B4-BE49-F238E27FC236}">
                <a16:creationId xmlns:a16="http://schemas.microsoft.com/office/drawing/2014/main" id="{B42926B4-7BB9-994A-A3E2-E6EE0D94B4CE}"/>
              </a:ext>
            </a:extLst>
          </p:cNvPr>
          <p:cNvSpPr/>
          <p:nvPr/>
        </p:nvSpPr>
        <p:spPr>
          <a:xfrm>
            <a:off x="11006651" y="4334699"/>
            <a:ext cx="229132" cy="568015"/>
          </a:xfrm>
          <a:custGeom>
            <a:avLst/>
            <a:gdLst/>
            <a:ahLst/>
            <a:cxnLst/>
            <a:rect l="l" t="t" r="r" b="b"/>
            <a:pathLst>
              <a:path w="377825" h="936625">
                <a:moveTo>
                  <a:pt x="91107" y="0"/>
                </a:moveTo>
                <a:lnTo>
                  <a:pt x="0" y="907514"/>
                </a:lnTo>
                <a:lnTo>
                  <a:pt x="286525" y="936280"/>
                </a:lnTo>
                <a:lnTo>
                  <a:pt x="377632" y="28764"/>
                </a:lnTo>
                <a:lnTo>
                  <a:pt x="9110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EEF9656D-75E5-C048-91F5-7F745DEBF271}"/>
              </a:ext>
            </a:extLst>
          </p:cNvPr>
          <p:cNvSpPr/>
          <p:nvPr/>
        </p:nvSpPr>
        <p:spPr>
          <a:xfrm>
            <a:off x="9097036" y="3816910"/>
            <a:ext cx="589581" cy="431691"/>
          </a:xfrm>
          <a:custGeom>
            <a:avLst/>
            <a:gdLst/>
            <a:ahLst/>
            <a:cxnLst/>
            <a:rect l="l" t="t" r="r" b="b"/>
            <a:pathLst>
              <a:path w="972184" h="711834">
                <a:moveTo>
                  <a:pt x="145084" y="0"/>
                </a:moveTo>
                <a:lnTo>
                  <a:pt x="0" y="274774"/>
                </a:lnTo>
                <a:lnTo>
                  <a:pt x="826697" y="711231"/>
                </a:lnTo>
                <a:lnTo>
                  <a:pt x="842930" y="680483"/>
                </a:lnTo>
                <a:lnTo>
                  <a:pt x="817200" y="680483"/>
                </a:lnTo>
                <a:lnTo>
                  <a:pt x="30752" y="265279"/>
                </a:lnTo>
                <a:lnTo>
                  <a:pt x="154579" y="30747"/>
                </a:lnTo>
                <a:lnTo>
                  <a:pt x="144519" y="25435"/>
                </a:lnTo>
                <a:lnTo>
                  <a:pt x="149827" y="15376"/>
                </a:lnTo>
                <a:lnTo>
                  <a:pt x="174205" y="15376"/>
                </a:lnTo>
                <a:lnTo>
                  <a:pt x="145084" y="0"/>
                </a:lnTo>
                <a:close/>
              </a:path>
              <a:path w="972184" h="711834">
                <a:moveTo>
                  <a:pt x="311163" y="87693"/>
                </a:moveTo>
                <a:lnTo>
                  <a:pt x="300535" y="107815"/>
                </a:lnTo>
                <a:lnTo>
                  <a:pt x="941018" y="445956"/>
                </a:lnTo>
                <a:lnTo>
                  <a:pt x="817200" y="680483"/>
                </a:lnTo>
                <a:lnTo>
                  <a:pt x="842930" y="680483"/>
                </a:lnTo>
                <a:lnTo>
                  <a:pt x="971760" y="436460"/>
                </a:lnTo>
                <a:lnTo>
                  <a:pt x="311163" y="87693"/>
                </a:lnTo>
                <a:close/>
              </a:path>
              <a:path w="972184" h="711834">
                <a:moveTo>
                  <a:pt x="174205" y="15376"/>
                </a:moveTo>
                <a:lnTo>
                  <a:pt x="149827" y="15376"/>
                </a:lnTo>
                <a:lnTo>
                  <a:pt x="159890" y="20688"/>
                </a:lnTo>
                <a:lnTo>
                  <a:pt x="154579" y="30747"/>
                </a:lnTo>
                <a:lnTo>
                  <a:pt x="300535" y="107815"/>
                </a:lnTo>
                <a:lnTo>
                  <a:pt x="311163" y="87693"/>
                </a:lnTo>
                <a:lnTo>
                  <a:pt x="174205" y="15376"/>
                </a:lnTo>
                <a:close/>
              </a:path>
              <a:path w="972184" h="711834">
                <a:moveTo>
                  <a:pt x="149827" y="15376"/>
                </a:moveTo>
                <a:lnTo>
                  <a:pt x="144519" y="25435"/>
                </a:lnTo>
                <a:lnTo>
                  <a:pt x="154579" y="30747"/>
                </a:lnTo>
                <a:lnTo>
                  <a:pt x="159890" y="20688"/>
                </a:lnTo>
                <a:lnTo>
                  <a:pt x="149827" y="15376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FBD21A1E-6A94-0144-ACDB-0215433DF154}"/>
              </a:ext>
            </a:extLst>
          </p:cNvPr>
          <p:cNvSpPr/>
          <p:nvPr/>
        </p:nvSpPr>
        <p:spPr>
          <a:xfrm>
            <a:off x="10132229" y="3891202"/>
            <a:ext cx="407430" cy="572251"/>
          </a:xfrm>
          <a:custGeom>
            <a:avLst/>
            <a:gdLst/>
            <a:ahLst/>
            <a:cxnLst/>
            <a:rect l="l" t="t" r="r" b="b"/>
            <a:pathLst>
              <a:path w="671830" h="943609">
                <a:moveTo>
                  <a:pt x="256358" y="0"/>
                </a:moveTo>
                <a:lnTo>
                  <a:pt x="0" y="131166"/>
                </a:lnTo>
                <a:lnTo>
                  <a:pt x="415453" y="943130"/>
                </a:lnTo>
                <a:lnTo>
                  <a:pt x="671812" y="811963"/>
                </a:lnTo>
                <a:lnTo>
                  <a:pt x="256358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45" name="object 5">
            <a:extLst>
              <a:ext uri="{FF2B5EF4-FFF2-40B4-BE49-F238E27FC236}">
                <a16:creationId xmlns:a16="http://schemas.microsoft.com/office/drawing/2014/main" id="{8A99BE31-374C-2640-89F2-48EDF9F2261E}"/>
              </a:ext>
            </a:extLst>
          </p:cNvPr>
          <p:cNvSpPr/>
          <p:nvPr/>
        </p:nvSpPr>
        <p:spPr>
          <a:xfrm>
            <a:off x="11544577" y="4523247"/>
            <a:ext cx="578412" cy="225665"/>
          </a:xfrm>
          <a:custGeom>
            <a:avLst/>
            <a:gdLst/>
            <a:ahLst/>
            <a:cxnLst/>
            <a:rect l="l" t="t" r="r" b="b"/>
            <a:pathLst>
              <a:path w="953769" h="372109">
                <a:moveTo>
                  <a:pt x="187407" y="49181"/>
                </a:moveTo>
                <a:lnTo>
                  <a:pt x="0" y="61538"/>
                </a:lnTo>
                <a:lnTo>
                  <a:pt x="20449" y="371589"/>
                </a:lnTo>
                <a:lnTo>
                  <a:pt x="387276" y="347385"/>
                </a:lnTo>
                <a:lnTo>
                  <a:pt x="41663" y="347385"/>
                </a:lnTo>
                <a:lnTo>
                  <a:pt x="24253" y="83497"/>
                </a:lnTo>
                <a:lnTo>
                  <a:pt x="12858" y="83497"/>
                </a:lnTo>
                <a:lnTo>
                  <a:pt x="12104" y="72146"/>
                </a:lnTo>
                <a:lnTo>
                  <a:pt x="23454" y="71396"/>
                </a:lnTo>
                <a:lnTo>
                  <a:pt x="188872" y="71396"/>
                </a:lnTo>
                <a:lnTo>
                  <a:pt x="187407" y="49181"/>
                </a:lnTo>
                <a:close/>
              </a:path>
              <a:path w="953769" h="372109">
                <a:moveTo>
                  <a:pt x="934395" y="24201"/>
                </a:moveTo>
                <a:lnTo>
                  <a:pt x="911595" y="24201"/>
                </a:lnTo>
                <a:lnTo>
                  <a:pt x="929050" y="288833"/>
                </a:lnTo>
                <a:lnTo>
                  <a:pt x="41663" y="347385"/>
                </a:lnTo>
                <a:lnTo>
                  <a:pt x="387276" y="347385"/>
                </a:lnTo>
                <a:lnTo>
                  <a:pt x="953258" y="310039"/>
                </a:lnTo>
                <a:lnTo>
                  <a:pt x="934395" y="24201"/>
                </a:lnTo>
                <a:close/>
              </a:path>
              <a:path w="953769" h="372109">
                <a:moveTo>
                  <a:pt x="23454" y="71396"/>
                </a:moveTo>
                <a:lnTo>
                  <a:pt x="12104" y="72146"/>
                </a:lnTo>
                <a:lnTo>
                  <a:pt x="12858" y="83497"/>
                </a:lnTo>
                <a:lnTo>
                  <a:pt x="24203" y="82749"/>
                </a:lnTo>
                <a:lnTo>
                  <a:pt x="23454" y="71396"/>
                </a:lnTo>
                <a:close/>
              </a:path>
              <a:path w="953769" h="372109">
                <a:moveTo>
                  <a:pt x="24203" y="82749"/>
                </a:moveTo>
                <a:lnTo>
                  <a:pt x="12858" y="83497"/>
                </a:lnTo>
                <a:lnTo>
                  <a:pt x="24253" y="83497"/>
                </a:lnTo>
                <a:lnTo>
                  <a:pt x="24203" y="82749"/>
                </a:lnTo>
                <a:close/>
              </a:path>
              <a:path w="953769" h="372109">
                <a:moveTo>
                  <a:pt x="188872" y="71396"/>
                </a:moveTo>
                <a:lnTo>
                  <a:pt x="23454" y="71396"/>
                </a:lnTo>
                <a:lnTo>
                  <a:pt x="24203" y="82749"/>
                </a:lnTo>
                <a:lnTo>
                  <a:pt x="188905" y="71887"/>
                </a:lnTo>
                <a:lnTo>
                  <a:pt x="188872" y="71396"/>
                </a:lnTo>
                <a:close/>
              </a:path>
              <a:path w="953769" h="372109">
                <a:moveTo>
                  <a:pt x="932798" y="0"/>
                </a:moveTo>
                <a:lnTo>
                  <a:pt x="187407" y="49181"/>
                </a:lnTo>
                <a:lnTo>
                  <a:pt x="188905" y="71887"/>
                </a:lnTo>
                <a:lnTo>
                  <a:pt x="911595" y="24201"/>
                </a:lnTo>
                <a:lnTo>
                  <a:pt x="934395" y="24201"/>
                </a:lnTo>
                <a:lnTo>
                  <a:pt x="932798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31628B12-FDC0-4449-A9B4-597C97A319AB}"/>
              </a:ext>
            </a:extLst>
          </p:cNvPr>
          <p:cNvSpPr/>
          <p:nvPr/>
        </p:nvSpPr>
        <p:spPr>
          <a:xfrm>
            <a:off x="12039557" y="5413266"/>
            <a:ext cx="153653" cy="508710"/>
          </a:xfrm>
          <a:custGeom>
            <a:avLst/>
            <a:gdLst/>
            <a:ahLst/>
            <a:cxnLst/>
            <a:rect l="l" t="t" r="r" b="b"/>
            <a:pathLst>
              <a:path w="253365" h="838834">
                <a:moveTo>
                  <a:pt x="252764" y="0"/>
                </a:moveTo>
                <a:lnTo>
                  <a:pt x="0" y="84763"/>
                </a:lnTo>
                <a:lnTo>
                  <a:pt x="252764" y="838529"/>
                </a:lnTo>
                <a:lnTo>
                  <a:pt x="252764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47" name="object 7">
            <a:extLst>
              <a:ext uri="{FF2B5EF4-FFF2-40B4-BE49-F238E27FC236}">
                <a16:creationId xmlns:a16="http://schemas.microsoft.com/office/drawing/2014/main" id="{A111247C-C092-FD42-8DAE-6CFA637C407A}"/>
              </a:ext>
            </a:extLst>
          </p:cNvPr>
          <p:cNvSpPr/>
          <p:nvPr/>
        </p:nvSpPr>
        <p:spPr>
          <a:xfrm>
            <a:off x="9613107" y="4938443"/>
            <a:ext cx="524884" cy="542984"/>
          </a:xfrm>
          <a:custGeom>
            <a:avLst/>
            <a:gdLst/>
            <a:ahLst/>
            <a:cxnLst/>
            <a:rect l="l" t="t" r="r" b="b"/>
            <a:pathLst>
              <a:path w="865505" h="895350">
                <a:moveTo>
                  <a:pt x="226945" y="0"/>
                </a:moveTo>
                <a:lnTo>
                  <a:pt x="0" y="212239"/>
                </a:lnTo>
                <a:lnTo>
                  <a:pt x="638556" y="895001"/>
                </a:lnTo>
                <a:lnTo>
                  <a:pt x="672946" y="862837"/>
                </a:lnTo>
                <a:lnTo>
                  <a:pt x="639634" y="862837"/>
                </a:lnTo>
                <a:lnTo>
                  <a:pt x="32166" y="213321"/>
                </a:lnTo>
                <a:lnTo>
                  <a:pt x="225870" y="32166"/>
                </a:lnTo>
                <a:lnTo>
                  <a:pt x="218098" y="23854"/>
                </a:lnTo>
                <a:lnTo>
                  <a:pt x="226401" y="16084"/>
                </a:lnTo>
                <a:lnTo>
                  <a:pt x="241986" y="16084"/>
                </a:lnTo>
                <a:lnTo>
                  <a:pt x="226945" y="0"/>
                </a:lnTo>
                <a:close/>
              </a:path>
              <a:path w="865505" h="895350">
                <a:moveTo>
                  <a:pt x="355224" y="137176"/>
                </a:moveTo>
                <a:lnTo>
                  <a:pt x="338607" y="152718"/>
                </a:lnTo>
                <a:lnTo>
                  <a:pt x="833325" y="681681"/>
                </a:lnTo>
                <a:lnTo>
                  <a:pt x="639634" y="862837"/>
                </a:lnTo>
                <a:lnTo>
                  <a:pt x="672946" y="862837"/>
                </a:lnTo>
                <a:lnTo>
                  <a:pt x="865491" y="682760"/>
                </a:lnTo>
                <a:lnTo>
                  <a:pt x="355224" y="137176"/>
                </a:lnTo>
                <a:close/>
              </a:path>
              <a:path w="865505" h="895350">
                <a:moveTo>
                  <a:pt x="241986" y="16084"/>
                </a:moveTo>
                <a:lnTo>
                  <a:pt x="226401" y="16084"/>
                </a:lnTo>
                <a:lnTo>
                  <a:pt x="234181" y="24394"/>
                </a:lnTo>
                <a:lnTo>
                  <a:pt x="225870" y="32166"/>
                </a:lnTo>
                <a:lnTo>
                  <a:pt x="338607" y="152718"/>
                </a:lnTo>
                <a:lnTo>
                  <a:pt x="355224" y="137176"/>
                </a:lnTo>
                <a:lnTo>
                  <a:pt x="241986" y="16084"/>
                </a:lnTo>
                <a:close/>
              </a:path>
              <a:path w="865505" h="895350">
                <a:moveTo>
                  <a:pt x="226401" y="16084"/>
                </a:moveTo>
                <a:lnTo>
                  <a:pt x="218098" y="23854"/>
                </a:lnTo>
                <a:lnTo>
                  <a:pt x="225870" y="32166"/>
                </a:lnTo>
                <a:lnTo>
                  <a:pt x="234181" y="24394"/>
                </a:lnTo>
                <a:lnTo>
                  <a:pt x="226401" y="16084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AC386A05-837D-3E4C-9262-46604D446B92}"/>
              </a:ext>
            </a:extLst>
          </p:cNvPr>
          <p:cNvSpPr/>
          <p:nvPr/>
        </p:nvSpPr>
        <p:spPr>
          <a:xfrm>
            <a:off x="10320755" y="5774086"/>
            <a:ext cx="580338" cy="325790"/>
          </a:xfrm>
          <a:custGeom>
            <a:avLst/>
            <a:gdLst/>
            <a:ahLst/>
            <a:cxnLst/>
            <a:rect l="l" t="t" r="r" b="b"/>
            <a:pathLst>
              <a:path w="956944" h="537209">
                <a:moveTo>
                  <a:pt x="873900" y="0"/>
                </a:moveTo>
                <a:lnTo>
                  <a:pt x="0" y="261134"/>
                </a:lnTo>
                <a:lnTo>
                  <a:pt x="82447" y="537042"/>
                </a:lnTo>
                <a:lnTo>
                  <a:pt x="956337" y="275910"/>
                </a:lnTo>
                <a:lnTo>
                  <a:pt x="873900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28FE7650-4769-F24F-A5E0-CCF26D2F2EA3}"/>
              </a:ext>
            </a:extLst>
          </p:cNvPr>
          <p:cNvSpPr/>
          <p:nvPr/>
        </p:nvSpPr>
        <p:spPr>
          <a:xfrm>
            <a:off x="10296612" y="4888353"/>
            <a:ext cx="546450" cy="521034"/>
          </a:xfrm>
          <a:custGeom>
            <a:avLst/>
            <a:gdLst/>
            <a:ahLst/>
            <a:cxnLst/>
            <a:rect l="l" t="t" r="r" b="b"/>
            <a:pathLst>
              <a:path w="901065" h="859154">
                <a:moveTo>
                  <a:pt x="138980" y="502506"/>
                </a:moveTo>
                <a:lnTo>
                  <a:pt x="0" y="628836"/>
                </a:lnTo>
                <a:lnTo>
                  <a:pt x="209019" y="858758"/>
                </a:lnTo>
                <a:lnTo>
                  <a:pt x="244381" y="826609"/>
                </a:lnTo>
                <a:lnTo>
                  <a:pt x="210559" y="826609"/>
                </a:lnTo>
                <a:lnTo>
                  <a:pt x="39113" y="638024"/>
                </a:lnTo>
                <a:lnTo>
                  <a:pt x="23737" y="638024"/>
                </a:lnTo>
                <a:lnTo>
                  <a:pt x="16083" y="629605"/>
                </a:lnTo>
                <a:lnTo>
                  <a:pt x="24501" y="621951"/>
                </a:lnTo>
                <a:lnTo>
                  <a:pt x="41417" y="621951"/>
                </a:lnTo>
                <a:lnTo>
                  <a:pt x="154288" y="519344"/>
                </a:lnTo>
                <a:lnTo>
                  <a:pt x="138980" y="502506"/>
                </a:lnTo>
                <a:close/>
              </a:path>
              <a:path w="901065" h="859154">
                <a:moveTo>
                  <a:pt x="720940" y="32144"/>
                </a:moveTo>
                <a:lnTo>
                  <a:pt x="690177" y="32144"/>
                </a:lnTo>
                <a:lnTo>
                  <a:pt x="868580" y="228375"/>
                </a:lnTo>
                <a:lnTo>
                  <a:pt x="210559" y="826609"/>
                </a:lnTo>
                <a:lnTo>
                  <a:pt x="244381" y="826609"/>
                </a:lnTo>
                <a:lnTo>
                  <a:pt x="900726" y="229902"/>
                </a:lnTo>
                <a:lnTo>
                  <a:pt x="720940" y="32144"/>
                </a:lnTo>
                <a:close/>
              </a:path>
              <a:path w="901065" h="859154">
                <a:moveTo>
                  <a:pt x="24501" y="621951"/>
                </a:moveTo>
                <a:lnTo>
                  <a:pt x="16083" y="629605"/>
                </a:lnTo>
                <a:lnTo>
                  <a:pt x="23737" y="638024"/>
                </a:lnTo>
                <a:lnTo>
                  <a:pt x="32156" y="630371"/>
                </a:lnTo>
                <a:lnTo>
                  <a:pt x="24501" y="621951"/>
                </a:lnTo>
                <a:close/>
              </a:path>
              <a:path w="901065" h="859154">
                <a:moveTo>
                  <a:pt x="32156" y="630371"/>
                </a:moveTo>
                <a:lnTo>
                  <a:pt x="23737" y="638024"/>
                </a:lnTo>
                <a:lnTo>
                  <a:pt x="39113" y="638024"/>
                </a:lnTo>
                <a:lnTo>
                  <a:pt x="32156" y="630371"/>
                </a:lnTo>
                <a:close/>
              </a:path>
              <a:path w="901065" h="859154">
                <a:moveTo>
                  <a:pt x="41417" y="621951"/>
                </a:moveTo>
                <a:lnTo>
                  <a:pt x="24501" y="621951"/>
                </a:lnTo>
                <a:lnTo>
                  <a:pt x="32156" y="630371"/>
                </a:lnTo>
                <a:lnTo>
                  <a:pt x="41417" y="621951"/>
                </a:lnTo>
                <a:close/>
              </a:path>
              <a:path w="901065" h="859154">
                <a:moveTo>
                  <a:pt x="691717" y="0"/>
                </a:moveTo>
                <a:lnTo>
                  <a:pt x="138980" y="502506"/>
                </a:lnTo>
                <a:lnTo>
                  <a:pt x="154288" y="519344"/>
                </a:lnTo>
                <a:lnTo>
                  <a:pt x="690177" y="32144"/>
                </a:lnTo>
                <a:lnTo>
                  <a:pt x="720940" y="32144"/>
                </a:lnTo>
                <a:lnTo>
                  <a:pt x="69171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57DF61F3-1964-424D-9781-E356360FF7AD}"/>
              </a:ext>
            </a:extLst>
          </p:cNvPr>
          <p:cNvSpPr/>
          <p:nvPr/>
        </p:nvSpPr>
        <p:spPr>
          <a:xfrm>
            <a:off x="11547288" y="4995957"/>
            <a:ext cx="567245" cy="490226"/>
          </a:xfrm>
          <a:custGeom>
            <a:avLst/>
            <a:gdLst/>
            <a:ahLst/>
            <a:cxnLst/>
            <a:rect l="l" t="t" r="r" b="b"/>
            <a:pathLst>
              <a:path w="935355" h="808354">
                <a:moveTo>
                  <a:pt x="150539" y="446662"/>
                </a:moveTo>
                <a:lnTo>
                  <a:pt x="0" y="558952"/>
                </a:lnTo>
                <a:lnTo>
                  <a:pt x="185784" y="808019"/>
                </a:lnTo>
                <a:lnTo>
                  <a:pt x="228476" y="776172"/>
                </a:lnTo>
                <a:lnTo>
                  <a:pt x="190423" y="776172"/>
                </a:lnTo>
                <a:lnTo>
                  <a:pt x="36924" y="570394"/>
                </a:lnTo>
                <a:lnTo>
                  <a:pt x="22721" y="570394"/>
                </a:lnTo>
                <a:lnTo>
                  <a:pt x="15926" y="561275"/>
                </a:lnTo>
                <a:lnTo>
                  <a:pt x="25046" y="554471"/>
                </a:lnTo>
                <a:lnTo>
                  <a:pt x="44069" y="554471"/>
                </a:lnTo>
                <a:lnTo>
                  <a:pt x="164152" y="464904"/>
                </a:lnTo>
                <a:lnTo>
                  <a:pt x="150539" y="446662"/>
                </a:lnTo>
                <a:close/>
              </a:path>
              <a:path w="935355" h="808354">
                <a:moveTo>
                  <a:pt x="773062" y="31845"/>
                </a:moveTo>
                <a:lnTo>
                  <a:pt x="744668" y="31845"/>
                </a:lnTo>
                <a:lnTo>
                  <a:pt x="903249" y="244418"/>
                </a:lnTo>
                <a:lnTo>
                  <a:pt x="190423" y="776172"/>
                </a:lnTo>
                <a:lnTo>
                  <a:pt x="228476" y="776172"/>
                </a:lnTo>
                <a:lnTo>
                  <a:pt x="935091" y="249047"/>
                </a:lnTo>
                <a:lnTo>
                  <a:pt x="773062" y="31845"/>
                </a:lnTo>
                <a:close/>
              </a:path>
              <a:path w="935355" h="808354">
                <a:moveTo>
                  <a:pt x="25046" y="554471"/>
                </a:moveTo>
                <a:lnTo>
                  <a:pt x="15926" y="561275"/>
                </a:lnTo>
                <a:lnTo>
                  <a:pt x="22721" y="570394"/>
                </a:lnTo>
                <a:lnTo>
                  <a:pt x="31846" y="563587"/>
                </a:lnTo>
                <a:lnTo>
                  <a:pt x="25046" y="554471"/>
                </a:lnTo>
                <a:close/>
              </a:path>
              <a:path w="935355" h="808354">
                <a:moveTo>
                  <a:pt x="31846" y="563587"/>
                </a:moveTo>
                <a:lnTo>
                  <a:pt x="22721" y="570394"/>
                </a:lnTo>
                <a:lnTo>
                  <a:pt x="36924" y="570394"/>
                </a:lnTo>
                <a:lnTo>
                  <a:pt x="31846" y="563587"/>
                </a:lnTo>
                <a:close/>
              </a:path>
              <a:path w="935355" h="808354">
                <a:moveTo>
                  <a:pt x="44069" y="554471"/>
                </a:moveTo>
                <a:lnTo>
                  <a:pt x="25046" y="554471"/>
                </a:lnTo>
                <a:lnTo>
                  <a:pt x="31846" y="563587"/>
                </a:lnTo>
                <a:lnTo>
                  <a:pt x="44069" y="554471"/>
                </a:lnTo>
                <a:close/>
              </a:path>
              <a:path w="935355" h="808354">
                <a:moveTo>
                  <a:pt x="749307" y="0"/>
                </a:moveTo>
                <a:lnTo>
                  <a:pt x="150539" y="446662"/>
                </a:lnTo>
                <a:lnTo>
                  <a:pt x="164152" y="464904"/>
                </a:lnTo>
                <a:lnTo>
                  <a:pt x="744668" y="31845"/>
                </a:lnTo>
                <a:lnTo>
                  <a:pt x="773062" y="31845"/>
                </a:lnTo>
                <a:lnTo>
                  <a:pt x="74930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51" name="object 11">
            <a:extLst>
              <a:ext uri="{FF2B5EF4-FFF2-40B4-BE49-F238E27FC236}">
                <a16:creationId xmlns:a16="http://schemas.microsoft.com/office/drawing/2014/main" id="{B59AD574-F9BC-EE4B-89AE-A2549526F50C}"/>
              </a:ext>
            </a:extLst>
          </p:cNvPr>
          <p:cNvSpPr/>
          <p:nvPr/>
        </p:nvSpPr>
        <p:spPr>
          <a:xfrm>
            <a:off x="11430218" y="5609331"/>
            <a:ext cx="214883" cy="383555"/>
          </a:xfrm>
          <a:custGeom>
            <a:avLst/>
            <a:gdLst/>
            <a:ahLst/>
            <a:cxnLst/>
            <a:rect l="l" t="t" r="r" b="b"/>
            <a:pathLst>
              <a:path w="354330" h="632459">
                <a:moveTo>
                  <a:pt x="182486" y="0"/>
                </a:moveTo>
                <a:lnTo>
                  <a:pt x="0" y="54127"/>
                </a:lnTo>
                <a:lnTo>
                  <a:pt x="171429" y="632135"/>
                </a:lnTo>
                <a:lnTo>
                  <a:pt x="353915" y="578009"/>
                </a:lnTo>
                <a:lnTo>
                  <a:pt x="182486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D7B8B0A9-5F2D-8646-97E8-D95571FEC95A}"/>
              </a:ext>
            </a:extLst>
          </p:cNvPr>
          <p:cNvSpPr/>
          <p:nvPr/>
        </p:nvSpPr>
        <p:spPr>
          <a:xfrm>
            <a:off x="709893" y="201248"/>
            <a:ext cx="436313" cy="150957"/>
          </a:xfrm>
          <a:custGeom>
            <a:avLst/>
            <a:gdLst/>
            <a:ahLst/>
            <a:cxnLst/>
            <a:rect l="l" t="t" r="r" b="b"/>
            <a:pathLst>
              <a:path w="719455" h="248920">
                <a:moveTo>
                  <a:pt x="572078" y="229165"/>
                </a:moveTo>
                <a:lnTo>
                  <a:pt x="571809" y="246578"/>
                </a:lnTo>
                <a:lnTo>
                  <a:pt x="715572" y="248788"/>
                </a:lnTo>
                <a:lnTo>
                  <a:pt x="715708" y="239940"/>
                </a:lnTo>
                <a:lnTo>
                  <a:pt x="706997" y="239940"/>
                </a:lnTo>
                <a:lnTo>
                  <a:pt x="698288" y="239804"/>
                </a:lnTo>
                <a:lnTo>
                  <a:pt x="698421" y="231095"/>
                </a:lnTo>
                <a:lnTo>
                  <a:pt x="572078" y="229165"/>
                </a:lnTo>
                <a:close/>
              </a:path>
              <a:path w="719455" h="248920">
                <a:moveTo>
                  <a:pt x="3632" y="0"/>
                </a:moveTo>
                <a:lnTo>
                  <a:pt x="0" y="237835"/>
                </a:lnTo>
                <a:lnTo>
                  <a:pt x="571809" y="246578"/>
                </a:lnTo>
                <a:lnTo>
                  <a:pt x="572078" y="229165"/>
                </a:lnTo>
                <a:lnTo>
                  <a:pt x="17686" y="220684"/>
                </a:lnTo>
                <a:lnTo>
                  <a:pt x="20787" y="17685"/>
                </a:lnTo>
                <a:lnTo>
                  <a:pt x="719113" y="17685"/>
                </a:lnTo>
                <a:lnTo>
                  <a:pt x="719216" y="10942"/>
                </a:lnTo>
                <a:lnTo>
                  <a:pt x="3632" y="0"/>
                </a:lnTo>
                <a:close/>
              </a:path>
              <a:path w="719455" h="248920">
                <a:moveTo>
                  <a:pt x="698421" y="231095"/>
                </a:moveTo>
                <a:lnTo>
                  <a:pt x="698288" y="239804"/>
                </a:lnTo>
                <a:lnTo>
                  <a:pt x="706997" y="239940"/>
                </a:lnTo>
                <a:lnTo>
                  <a:pt x="707131" y="231228"/>
                </a:lnTo>
                <a:lnTo>
                  <a:pt x="698421" y="231095"/>
                </a:lnTo>
                <a:close/>
              </a:path>
              <a:path w="719455" h="248920">
                <a:moveTo>
                  <a:pt x="719113" y="17685"/>
                </a:moveTo>
                <a:lnTo>
                  <a:pt x="20787" y="17685"/>
                </a:lnTo>
                <a:lnTo>
                  <a:pt x="701527" y="28093"/>
                </a:lnTo>
                <a:lnTo>
                  <a:pt x="698421" y="231095"/>
                </a:lnTo>
                <a:lnTo>
                  <a:pt x="707131" y="231228"/>
                </a:lnTo>
                <a:lnTo>
                  <a:pt x="706997" y="239940"/>
                </a:lnTo>
                <a:lnTo>
                  <a:pt x="715708" y="239940"/>
                </a:lnTo>
                <a:lnTo>
                  <a:pt x="719113" y="17685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53" name="object 13">
            <a:extLst>
              <a:ext uri="{FF2B5EF4-FFF2-40B4-BE49-F238E27FC236}">
                <a16:creationId xmlns:a16="http://schemas.microsoft.com/office/drawing/2014/main" id="{5B81138F-8462-8345-AE51-B8B536CD91E3}"/>
              </a:ext>
            </a:extLst>
          </p:cNvPr>
          <p:cNvSpPr/>
          <p:nvPr/>
        </p:nvSpPr>
        <p:spPr>
          <a:xfrm>
            <a:off x="322801" y="915823"/>
            <a:ext cx="441704" cy="291131"/>
          </a:xfrm>
          <a:custGeom>
            <a:avLst/>
            <a:gdLst/>
            <a:ahLst/>
            <a:cxnLst/>
            <a:rect l="l" t="t" r="r" b="b"/>
            <a:pathLst>
              <a:path w="728344" h="480060">
                <a:moveTo>
                  <a:pt x="87696" y="0"/>
                </a:moveTo>
                <a:lnTo>
                  <a:pt x="0" y="202256"/>
                </a:lnTo>
                <a:lnTo>
                  <a:pt x="640616" y="480023"/>
                </a:lnTo>
                <a:lnTo>
                  <a:pt x="728313" y="277765"/>
                </a:lnTo>
                <a:lnTo>
                  <a:pt x="87696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54" name="object 14">
            <a:extLst>
              <a:ext uri="{FF2B5EF4-FFF2-40B4-BE49-F238E27FC236}">
                <a16:creationId xmlns:a16="http://schemas.microsoft.com/office/drawing/2014/main" id="{9201F3F3-5105-2649-8483-8B1DE3210BD2}"/>
              </a:ext>
            </a:extLst>
          </p:cNvPr>
          <p:cNvSpPr/>
          <p:nvPr/>
        </p:nvSpPr>
        <p:spPr>
          <a:xfrm>
            <a:off x="1129447" y="464198"/>
            <a:ext cx="412437" cy="372001"/>
          </a:xfrm>
          <a:custGeom>
            <a:avLst/>
            <a:gdLst/>
            <a:ahLst/>
            <a:cxnLst/>
            <a:rect l="l" t="t" r="r" b="b"/>
            <a:pathLst>
              <a:path w="680085" h="613410">
                <a:moveTo>
                  <a:pt x="540253" y="0"/>
                </a:moveTo>
                <a:lnTo>
                  <a:pt x="0" y="442346"/>
                </a:lnTo>
                <a:lnTo>
                  <a:pt x="139658" y="612916"/>
                </a:lnTo>
                <a:lnTo>
                  <a:pt x="679913" y="170571"/>
                </a:lnTo>
                <a:lnTo>
                  <a:pt x="540253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55" name="object 15">
            <a:extLst>
              <a:ext uri="{FF2B5EF4-FFF2-40B4-BE49-F238E27FC236}">
                <a16:creationId xmlns:a16="http://schemas.microsoft.com/office/drawing/2014/main" id="{3B1ABBBF-663D-CB41-81A2-E6DCFFBA7946}"/>
              </a:ext>
            </a:extLst>
          </p:cNvPr>
          <p:cNvSpPr/>
          <p:nvPr/>
        </p:nvSpPr>
        <p:spPr>
          <a:xfrm>
            <a:off x="741" y="223247"/>
            <a:ext cx="83566" cy="265331"/>
          </a:xfrm>
          <a:custGeom>
            <a:avLst/>
            <a:gdLst/>
            <a:ahLst/>
            <a:cxnLst/>
            <a:rect l="l" t="t" r="r" b="b"/>
            <a:pathLst>
              <a:path w="137795" h="437515">
                <a:moveTo>
                  <a:pt x="0" y="0"/>
                </a:moveTo>
                <a:lnTo>
                  <a:pt x="0" y="436191"/>
                </a:lnTo>
                <a:lnTo>
                  <a:pt x="301" y="437040"/>
                </a:lnTo>
                <a:lnTo>
                  <a:pt x="137649" y="388361"/>
                </a:lnTo>
                <a:lnTo>
                  <a:pt x="0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56" name="object 16">
            <a:extLst>
              <a:ext uri="{FF2B5EF4-FFF2-40B4-BE49-F238E27FC236}">
                <a16:creationId xmlns:a16="http://schemas.microsoft.com/office/drawing/2014/main" id="{409C57F7-4862-1045-84FA-5462398F6011}"/>
              </a:ext>
            </a:extLst>
          </p:cNvPr>
          <p:cNvSpPr/>
          <p:nvPr/>
        </p:nvSpPr>
        <p:spPr>
          <a:xfrm>
            <a:off x="242824" y="649336"/>
            <a:ext cx="298064" cy="137479"/>
          </a:xfrm>
          <a:custGeom>
            <a:avLst/>
            <a:gdLst/>
            <a:ahLst/>
            <a:cxnLst/>
            <a:rect l="l" t="t" r="r" b="b"/>
            <a:pathLst>
              <a:path w="491490" h="226694">
                <a:moveTo>
                  <a:pt x="93965" y="56735"/>
                </a:moveTo>
                <a:lnTo>
                  <a:pt x="0" y="70995"/>
                </a:lnTo>
                <a:lnTo>
                  <a:pt x="23594" y="226453"/>
                </a:lnTo>
                <a:lnTo>
                  <a:pt x="109965" y="213342"/>
                </a:lnTo>
                <a:lnTo>
                  <a:pt x="33254" y="213342"/>
                </a:lnTo>
                <a:lnTo>
                  <a:pt x="13244" y="81517"/>
                </a:lnTo>
                <a:lnTo>
                  <a:pt x="7420" y="81517"/>
                </a:lnTo>
                <a:lnTo>
                  <a:pt x="6556" y="75828"/>
                </a:lnTo>
                <a:lnTo>
                  <a:pt x="12249" y="74962"/>
                </a:lnTo>
                <a:lnTo>
                  <a:pt x="50617" y="74962"/>
                </a:lnTo>
                <a:lnTo>
                  <a:pt x="95692" y="68121"/>
                </a:lnTo>
                <a:lnTo>
                  <a:pt x="93965" y="56735"/>
                </a:lnTo>
                <a:close/>
              </a:path>
              <a:path w="491490" h="226694">
                <a:moveTo>
                  <a:pt x="469691" y="13110"/>
                </a:moveTo>
                <a:lnTo>
                  <a:pt x="458044" y="13110"/>
                </a:lnTo>
                <a:lnTo>
                  <a:pt x="478188" y="145796"/>
                </a:lnTo>
                <a:lnTo>
                  <a:pt x="33254" y="213342"/>
                </a:lnTo>
                <a:lnTo>
                  <a:pt x="109965" y="213342"/>
                </a:lnTo>
                <a:lnTo>
                  <a:pt x="491302" y="155452"/>
                </a:lnTo>
                <a:lnTo>
                  <a:pt x="469691" y="13110"/>
                </a:lnTo>
                <a:close/>
              </a:path>
              <a:path w="491490" h="226694">
                <a:moveTo>
                  <a:pt x="12249" y="74962"/>
                </a:moveTo>
                <a:lnTo>
                  <a:pt x="6556" y="75828"/>
                </a:lnTo>
                <a:lnTo>
                  <a:pt x="7420" y="81517"/>
                </a:lnTo>
                <a:lnTo>
                  <a:pt x="13113" y="80653"/>
                </a:lnTo>
                <a:lnTo>
                  <a:pt x="12249" y="74962"/>
                </a:lnTo>
                <a:close/>
              </a:path>
              <a:path w="491490" h="226694">
                <a:moveTo>
                  <a:pt x="13113" y="80653"/>
                </a:moveTo>
                <a:lnTo>
                  <a:pt x="7420" y="81517"/>
                </a:lnTo>
                <a:lnTo>
                  <a:pt x="13244" y="81517"/>
                </a:lnTo>
                <a:lnTo>
                  <a:pt x="13113" y="80653"/>
                </a:lnTo>
                <a:close/>
              </a:path>
              <a:path w="491490" h="226694">
                <a:moveTo>
                  <a:pt x="50617" y="74962"/>
                </a:moveTo>
                <a:lnTo>
                  <a:pt x="12249" y="74962"/>
                </a:lnTo>
                <a:lnTo>
                  <a:pt x="13113" y="80653"/>
                </a:lnTo>
                <a:lnTo>
                  <a:pt x="50617" y="74962"/>
                </a:lnTo>
                <a:close/>
              </a:path>
              <a:path w="491490" h="226694">
                <a:moveTo>
                  <a:pt x="467701" y="0"/>
                </a:moveTo>
                <a:lnTo>
                  <a:pt x="93965" y="56735"/>
                </a:lnTo>
                <a:lnTo>
                  <a:pt x="95692" y="68121"/>
                </a:lnTo>
                <a:lnTo>
                  <a:pt x="458044" y="13110"/>
                </a:lnTo>
                <a:lnTo>
                  <a:pt x="469691" y="13110"/>
                </a:lnTo>
                <a:lnTo>
                  <a:pt x="467701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1F1964FA-49CF-3043-8DAC-CDD550FC3330}"/>
              </a:ext>
            </a:extLst>
          </p:cNvPr>
          <p:cNvSpPr/>
          <p:nvPr/>
        </p:nvSpPr>
        <p:spPr>
          <a:xfrm>
            <a:off x="654146" y="539795"/>
            <a:ext cx="245691" cy="273033"/>
          </a:xfrm>
          <a:custGeom>
            <a:avLst/>
            <a:gdLst/>
            <a:ahLst/>
            <a:cxnLst/>
            <a:rect l="l" t="t" r="r" b="b"/>
            <a:pathLst>
              <a:path w="405130" h="450215">
                <a:moveTo>
                  <a:pt x="112937" y="0"/>
                </a:moveTo>
                <a:lnTo>
                  <a:pt x="0" y="92085"/>
                </a:lnTo>
                <a:lnTo>
                  <a:pt x="291667" y="449796"/>
                </a:lnTo>
                <a:lnTo>
                  <a:pt x="404604" y="357711"/>
                </a:lnTo>
                <a:lnTo>
                  <a:pt x="11293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58" name="object 18">
            <a:extLst>
              <a:ext uri="{FF2B5EF4-FFF2-40B4-BE49-F238E27FC236}">
                <a16:creationId xmlns:a16="http://schemas.microsoft.com/office/drawing/2014/main" id="{946303E2-0084-8D48-AC37-322BBA56BF29}"/>
              </a:ext>
            </a:extLst>
          </p:cNvPr>
          <p:cNvSpPr/>
          <p:nvPr/>
        </p:nvSpPr>
        <p:spPr>
          <a:xfrm>
            <a:off x="5848" y="357105"/>
            <a:ext cx="237219" cy="292287"/>
          </a:xfrm>
          <a:custGeom>
            <a:avLst/>
            <a:gdLst/>
            <a:ahLst/>
            <a:cxnLst/>
            <a:rect l="l" t="t" r="r" b="b"/>
            <a:pathLst>
              <a:path w="391160" h="481965">
                <a:moveTo>
                  <a:pt x="52085" y="316206"/>
                </a:moveTo>
                <a:lnTo>
                  <a:pt x="0" y="395702"/>
                </a:lnTo>
                <a:lnTo>
                  <a:pt x="131525" y="481873"/>
                </a:lnTo>
                <a:lnTo>
                  <a:pt x="141971" y="465928"/>
                </a:lnTo>
                <a:lnTo>
                  <a:pt x="128205" y="465928"/>
                </a:lnTo>
                <a:lnTo>
                  <a:pt x="23296" y="397198"/>
                </a:lnTo>
                <a:lnTo>
                  <a:pt x="12788" y="397198"/>
                </a:lnTo>
                <a:lnTo>
                  <a:pt x="7974" y="394043"/>
                </a:lnTo>
                <a:lnTo>
                  <a:pt x="11128" y="389226"/>
                </a:lnTo>
                <a:lnTo>
                  <a:pt x="18011" y="389226"/>
                </a:lnTo>
                <a:lnTo>
                  <a:pt x="61717" y="322516"/>
                </a:lnTo>
                <a:lnTo>
                  <a:pt x="52085" y="316206"/>
                </a:lnTo>
                <a:close/>
              </a:path>
              <a:path w="391160" h="481965">
                <a:moveTo>
                  <a:pt x="283563" y="15936"/>
                </a:moveTo>
                <a:lnTo>
                  <a:pt x="262557" y="15936"/>
                </a:lnTo>
                <a:lnTo>
                  <a:pt x="374818" y="89484"/>
                </a:lnTo>
                <a:lnTo>
                  <a:pt x="128205" y="465928"/>
                </a:lnTo>
                <a:lnTo>
                  <a:pt x="141971" y="465928"/>
                </a:lnTo>
                <a:lnTo>
                  <a:pt x="390761" y="86164"/>
                </a:lnTo>
                <a:lnTo>
                  <a:pt x="283563" y="15936"/>
                </a:lnTo>
                <a:close/>
              </a:path>
              <a:path w="391160" h="481965">
                <a:moveTo>
                  <a:pt x="11128" y="389226"/>
                </a:moveTo>
                <a:lnTo>
                  <a:pt x="7974" y="394043"/>
                </a:lnTo>
                <a:lnTo>
                  <a:pt x="12788" y="397198"/>
                </a:lnTo>
                <a:lnTo>
                  <a:pt x="15944" y="392381"/>
                </a:lnTo>
                <a:lnTo>
                  <a:pt x="11128" y="389226"/>
                </a:lnTo>
                <a:close/>
              </a:path>
              <a:path w="391160" h="481965">
                <a:moveTo>
                  <a:pt x="15944" y="392381"/>
                </a:moveTo>
                <a:lnTo>
                  <a:pt x="12788" y="397198"/>
                </a:lnTo>
                <a:lnTo>
                  <a:pt x="23296" y="397198"/>
                </a:lnTo>
                <a:lnTo>
                  <a:pt x="15944" y="392381"/>
                </a:lnTo>
                <a:close/>
              </a:path>
              <a:path w="391160" h="481965">
                <a:moveTo>
                  <a:pt x="18011" y="389226"/>
                </a:moveTo>
                <a:lnTo>
                  <a:pt x="11128" y="389226"/>
                </a:lnTo>
                <a:lnTo>
                  <a:pt x="15944" y="392381"/>
                </a:lnTo>
                <a:lnTo>
                  <a:pt x="18011" y="389226"/>
                </a:lnTo>
                <a:close/>
              </a:path>
              <a:path w="391160" h="481965">
                <a:moveTo>
                  <a:pt x="259237" y="0"/>
                </a:moveTo>
                <a:lnTo>
                  <a:pt x="52085" y="316206"/>
                </a:lnTo>
                <a:lnTo>
                  <a:pt x="61717" y="322516"/>
                </a:lnTo>
                <a:lnTo>
                  <a:pt x="262557" y="15936"/>
                </a:lnTo>
                <a:lnTo>
                  <a:pt x="283563" y="15936"/>
                </a:lnTo>
                <a:lnTo>
                  <a:pt x="25923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49824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401803" y="3045047"/>
            <a:ext cx="747371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 err="1">
                <a:latin typeface="Montserrat" pitchFamily="2" charset="0"/>
                <a:ea typeface="SpoqaHanSans" panose="020B0500000000000000" pitchFamily="34" charset="-128"/>
              </a:rPr>
              <a:t>Github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Pages</a:t>
            </a:r>
          </a:p>
          <a:p>
            <a:pPr algn="ctr">
              <a:lnSpc>
                <a:spcPct val="90000"/>
              </a:lnSpc>
            </a:pPr>
            <a:r>
              <a:rPr kumimoji="1" lang="ko-KR" altLang="en-US" sz="3600" b="1" dirty="0" err="1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깃허브</a:t>
            </a:r>
            <a:r>
              <a:rPr kumimoji="1" lang="ko-KR" altLang="en-US" sz="3600" b="1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페이지</a:t>
            </a:r>
            <a:endParaRPr kumimoji="1" lang="en-US" altLang="ko-KR" sz="3600" b="1" dirty="0">
              <a:solidFill>
                <a:schemeClr val="bg1">
                  <a:lumMod val="85000"/>
                </a:schemeClr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34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E366B3C-41CB-4F4C-AE19-C2F49629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2"/>
          <a:stretch/>
        </p:blipFill>
        <p:spPr>
          <a:xfrm>
            <a:off x="1964846" y="1553994"/>
            <a:ext cx="8262307" cy="50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4402938" y="2879557"/>
            <a:ext cx="1938486" cy="711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Pages 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저장소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876F3-27A1-3646-98E2-11F16475D522}"/>
              </a:ext>
            </a:extLst>
          </p:cNvPr>
          <p:cNvSpPr/>
          <p:nvPr/>
        </p:nvSpPr>
        <p:spPr>
          <a:xfrm>
            <a:off x="4915394" y="5898284"/>
            <a:ext cx="118060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생성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FB465-1F15-9843-A5AA-C09D28188ECF}"/>
              </a:ext>
            </a:extLst>
          </p:cNvPr>
          <p:cNvSpPr/>
          <p:nvPr/>
        </p:nvSpPr>
        <p:spPr>
          <a:xfrm>
            <a:off x="3525905" y="5864951"/>
            <a:ext cx="1271726" cy="405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2180B-39EE-DC45-93F8-90646CC80DFD}"/>
              </a:ext>
            </a:extLst>
          </p:cNvPr>
          <p:cNvSpPr/>
          <p:nvPr/>
        </p:nvSpPr>
        <p:spPr>
          <a:xfrm>
            <a:off x="3525905" y="4171034"/>
            <a:ext cx="389107" cy="389107"/>
          </a:xfrm>
          <a:prstGeom prst="ellipse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456324" y="2845201"/>
            <a:ext cx="3770829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이름을 </a:t>
            </a:r>
            <a:r>
              <a:rPr kumimoji="1" lang="ko-KR" altLang="en-US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자신닉네임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github.io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로 저장할 경우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GitHub Pages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 생성 된다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9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FA90292-4776-EE46-85FE-EC4BFEDC6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36" y="1887271"/>
            <a:ext cx="5625961" cy="4395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FA260CA-3A6A-4B4A-91FD-802E49D0D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75" y="1887271"/>
            <a:ext cx="5829045" cy="4395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1484415" y="2170933"/>
            <a:ext cx="1140031" cy="239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Pages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FB465-1F15-9843-A5AA-C09D28188ECF}"/>
              </a:ext>
            </a:extLst>
          </p:cNvPr>
          <p:cNvSpPr/>
          <p:nvPr/>
        </p:nvSpPr>
        <p:spPr>
          <a:xfrm>
            <a:off x="5532859" y="1887271"/>
            <a:ext cx="1271726" cy="179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2180B-39EE-DC45-93F8-90646CC80DFD}"/>
              </a:ext>
            </a:extLst>
          </p:cNvPr>
          <p:cNvSpPr/>
          <p:nvPr/>
        </p:nvSpPr>
        <p:spPr>
          <a:xfrm>
            <a:off x="3525905" y="4171034"/>
            <a:ext cx="389107" cy="389107"/>
          </a:xfrm>
          <a:prstGeom prst="ellipse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4283307" y="2487396"/>
            <a:ext cx="3770829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 push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이후 저장소 이름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 </a:t>
            </a:r>
            <a:r>
              <a:rPr kumimoji="1" lang="ko-KR" altLang="en-US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주소창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입력 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13D4F2-238D-E242-9D4E-2CD1C744F05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624446" y="1974350"/>
            <a:ext cx="2908413" cy="3164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06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87543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 err="1">
                <a:latin typeface="Montserrat" pitchFamily="2" charset="0"/>
                <a:ea typeface="SpoqaHanSans" panose="020B0500000000000000" pitchFamily="34" charset="-128"/>
              </a:rPr>
              <a:t>Github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프로젝트</a:t>
            </a:r>
            <a:endParaRPr kumimoji="1" lang="en-US" altLang="ko-KR" sz="6000" b="1" dirty="0">
              <a:latin typeface="Montserrat" pitchFamily="2" charset="0"/>
              <a:ea typeface="SpoqaHanSans" panose="020B0500000000000000" pitchFamily="34" charset="-128"/>
            </a:endParaRPr>
          </a:p>
          <a:p>
            <a:pPr algn="ctr">
              <a:lnSpc>
                <a:spcPct val="90000"/>
              </a:lnSpc>
            </a:pP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 발행하기</a:t>
            </a:r>
            <a:endParaRPr kumimoji="1" lang="en-US" altLang="ko-KR" sz="6000" b="1" dirty="0">
              <a:latin typeface="Montserrat" pitchFamily="2" charset="0"/>
              <a:ea typeface="SpoqaHanSans" panose="020B0500000000000000" pitchFamily="34" charset="-128"/>
            </a:endParaRP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1370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CEF905-DEA0-D04F-861C-B4696A0D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461" y="1480332"/>
            <a:ext cx="6957077" cy="49810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4909508" y="2841991"/>
            <a:ext cx="937839" cy="1952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</a:p>
        </p:txBody>
      </p:sp>
    </p:spTree>
    <p:extLst>
      <p:ext uri="{BB962C8B-B14F-4D97-AF65-F5344CB8AC3E}">
        <p14:creationId xmlns:p14="http://schemas.microsoft.com/office/powerpoint/2010/main" val="331591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663D541-ADFF-6441-86C7-96010840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087" y="1386619"/>
            <a:ext cx="6929825" cy="508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4069825" y="4386389"/>
            <a:ext cx="4364312" cy="774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684038" y="2499534"/>
            <a:ext cx="4870415" cy="1651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8716624" y="2494702"/>
            <a:ext cx="1688575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index.html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이 포함된 파일을 </a:t>
            </a:r>
            <a:r>
              <a:rPr kumimoji="1" lang="ko-KR" altLang="en-US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드래그앤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드롭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8554453" y="4369541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변경 내용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설명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DE988B-BDB5-0442-A9A9-BB45F01F6A2B}"/>
              </a:ext>
            </a:extLst>
          </p:cNvPr>
          <p:cNvSpPr/>
          <p:nvPr/>
        </p:nvSpPr>
        <p:spPr>
          <a:xfrm>
            <a:off x="4021698" y="5492426"/>
            <a:ext cx="742807" cy="270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68213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FB93AE0-4C00-024A-8A67-E81B0CF8B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95" y="1448789"/>
            <a:ext cx="6649809" cy="5195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3372592" y="2774352"/>
            <a:ext cx="3083732" cy="234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232774" y="3268148"/>
            <a:ext cx="5685595" cy="2717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9026420" y="3256273"/>
            <a:ext cx="168857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업로드 된 프로젝트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580974" y="2737649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commit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확인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625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87543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 err="1">
                <a:latin typeface="Montserrat" pitchFamily="2" charset="0"/>
                <a:ea typeface="SpoqaHanSans" panose="020B0500000000000000" pitchFamily="34" charset="-128"/>
              </a:rPr>
              <a:t>Github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프로젝트</a:t>
            </a:r>
            <a:endParaRPr kumimoji="1" lang="en-US" altLang="ko-KR" sz="6000" b="1" dirty="0">
              <a:latin typeface="Montserrat" pitchFamily="2" charset="0"/>
              <a:ea typeface="SpoqaHanSans" panose="020B0500000000000000" pitchFamily="34" charset="-128"/>
            </a:endParaRPr>
          </a:p>
          <a:p>
            <a:pPr algn="ctr">
              <a:lnSpc>
                <a:spcPct val="90000"/>
              </a:lnSpc>
            </a:pP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 발행하기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(git push)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886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33869D-2DCA-B849-915D-6A4FFA2C6317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rgbClr val="520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7880DB-B6F9-E047-A82C-AAC62A38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4231289"/>
            <a:ext cx="5715000" cy="2032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C67CD75-F3A1-E647-956C-D1C87BE54D4D}"/>
              </a:ext>
            </a:extLst>
          </p:cNvPr>
          <p:cNvSpPr/>
          <p:nvPr/>
        </p:nvSpPr>
        <p:spPr>
          <a:xfrm>
            <a:off x="1466193" y="1898930"/>
            <a:ext cx="925961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작업의 흐름</a:t>
            </a:r>
            <a:endParaRPr lang="en-US" altLang="ko-KR" sz="3200" b="1" dirty="0">
              <a:solidFill>
                <a:srgbClr val="D3B2AF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ko-KR" altLang="en-US" sz="2000" dirty="0">
              <a:solidFill>
                <a:srgbClr val="D3B2AF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여러분의 로컬 저장소는 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 관리하는 세 그루의 나무로 구성돼 있어요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첫번째 나무인 </a:t>
            </a:r>
            <a:r>
              <a:rPr lang="ko-KR" altLang="en-US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작업 디렉토리</a:t>
            </a:r>
            <a:r>
              <a:rPr lang="en-US" altLang="ko-KR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(Working directory)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는</a:t>
            </a:r>
            <a:b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실제 파일들로 이루어져있고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두번째 나무인 </a:t>
            </a:r>
            <a:r>
              <a:rPr lang="ko-KR" altLang="en-US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인덱스</a:t>
            </a:r>
            <a:r>
              <a:rPr lang="en-US" altLang="ko-KR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(Index)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는</a:t>
            </a:r>
            <a:b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준비 영역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(staging area)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의 역할을 하며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마지막 나무인 </a:t>
            </a:r>
            <a:r>
              <a:rPr lang="en-US" altLang="ko-KR" sz="20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HEAD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는</a:t>
            </a:r>
            <a:b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최종 </a:t>
            </a:r>
            <a:r>
              <a:rPr lang="ko-KR" altLang="en-US" sz="2000" dirty="0" err="1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확정본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(commit)</a:t>
            </a:r>
            <a:r>
              <a:rPr lang="ko-KR" altLang="en-US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을 나타내요</a:t>
            </a:r>
            <a:r>
              <a:rPr lang="en-US" altLang="ko-KR" sz="2000" dirty="0">
                <a:solidFill>
                  <a:srgbClr val="D3B2AF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lang="en-US" altLang="ko-KR" sz="2000" b="0" i="0" dirty="0">
              <a:solidFill>
                <a:srgbClr val="D3B2AF"/>
              </a:solidFill>
              <a:effectLst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7C1E52-034F-3644-8558-DC29F52E24E7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987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33869D-2DCA-B849-915D-6A4FFA2C6317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rgbClr val="05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67CD75-F3A1-E647-956C-D1C87BE54D4D}"/>
              </a:ext>
            </a:extLst>
          </p:cNvPr>
          <p:cNvSpPr/>
          <p:nvPr/>
        </p:nvSpPr>
        <p:spPr>
          <a:xfrm>
            <a:off x="1466191" y="2638160"/>
            <a:ext cx="92596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새로운 저장소 만들기</a:t>
            </a:r>
            <a:endParaRPr lang="en-US" altLang="ko-KR" sz="3200" b="1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ko-KR" altLang="en-US" sz="3200" b="1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폴더를 하나 만들고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그 안에서 아래 명령을 실행하세요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새로운 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저장소가 만들어집니다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1387F0-ECC3-C541-89DC-0A993A94DE5F}"/>
              </a:ext>
            </a:extLst>
          </p:cNvPr>
          <p:cNvSpPr/>
          <p:nvPr/>
        </p:nvSpPr>
        <p:spPr>
          <a:xfrm>
            <a:off x="4618431" y="4050568"/>
            <a:ext cx="2955133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</a:t>
            </a:r>
            <a:r>
              <a:rPr lang="en-US" altLang="ko-KR" dirty="0" err="1">
                <a:solidFill>
                  <a:srgbClr val="D4D4D4"/>
                </a:solidFill>
                <a:latin typeface="Menlo" panose="020B0609030804020204" pitchFamily="49" charset="0"/>
              </a:rPr>
              <a:t>init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33AE06-3AF6-344D-BD87-4DB9AE9B26B8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831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1344900" y="1477505"/>
            <a:ext cx="9883932" cy="64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ko-KR" sz="4400" b="1" dirty="0" err="1">
                <a:ln w="0"/>
                <a:latin typeface="SpoqaHanSans" panose="020B0500000000000000" pitchFamily="34" charset="-128"/>
                <a:ea typeface="SpoqaHanSans" panose="020B0500000000000000" pitchFamily="34" charset="-128"/>
              </a:rPr>
              <a:t>Git_Github</a:t>
            </a:r>
            <a:endParaRPr kumimoji="1" lang="en-US" altLang="ko-KR" sz="4400" b="1" dirty="0">
              <a:ln w="0"/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4FED29-93D8-A948-81F6-D43B59106213}"/>
              </a:ext>
            </a:extLst>
          </p:cNvPr>
          <p:cNvSpPr/>
          <p:nvPr/>
        </p:nvSpPr>
        <p:spPr>
          <a:xfrm>
            <a:off x="1344900" y="2612769"/>
            <a:ext cx="9329726" cy="362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Git &amp; </a:t>
            </a:r>
            <a:r>
              <a:rPr lang="en-US" altLang="ko-KR" sz="26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Github</a:t>
            </a:r>
            <a:endParaRPr lang="ko-KR" altLang="en-US" sz="2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Github</a:t>
            </a: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저장소 생성</a:t>
            </a:r>
            <a:endParaRPr lang="en-US" altLang="ko-KR" sz="2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Github</a:t>
            </a: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Pages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Github</a:t>
            </a: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lang="ko-KR" altLang="en-US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프로젝트 발행하기</a:t>
            </a:r>
            <a:endParaRPr lang="en-US" altLang="ko-KR" sz="2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Git </a:t>
            </a:r>
            <a:r>
              <a:rPr lang="ko-KR" altLang="en-US" sz="26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활용</a:t>
            </a:r>
          </a:p>
          <a:p>
            <a:pPr algn="just">
              <a:lnSpc>
                <a:spcPct val="150000"/>
              </a:lnSpc>
            </a:pPr>
            <a:endParaRPr lang="ko-KR" altLang="en-US" sz="26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65CD2DD-B8D2-9047-BD41-81CB150D8367}"/>
              </a:ext>
            </a:extLst>
          </p:cNvPr>
          <p:cNvSpPr/>
          <p:nvPr/>
        </p:nvSpPr>
        <p:spPr>
          <a:xfrm>
            <a:off x="1083875" y="1477511"/>
            <a:ext cx="145569" cy="500108"/>
          </a:xfrm>
          <a:custGeom>
            <a:avLst/>
            <a:gdLst/>
            <a:ahLst/>
            <a:cxnLst/>
            <a:rect l="l" t="t" r="r" b="b"/>
            <a:pathLst>
              <a:path w="182245" h="626110">
                <a:moveTo>
                  <a:pt x="0" y="625548"/>
                </a:moveTo>
                <a:lnTo>
                  <a:pt x="181939" y="625548"/>
                </a:lnTo>
                <a:lnTo>
                  <a:pt x="181939" y="0"/>
                </a:lnTo>
                <a:lnTo>
                  <a:pt x="0" y="0"/>
                </a:lnTo>
                <a:lnTo>
                  <a:pt x="0" y="625548"/>
                </a:lnTo>
                <a:close/>
              </a:path>
            </a:pathLst>
          </a:custGeom>
          <a:solidFill>
            <a:srgbClr val="F3A002"/>
          </a:solidFill>
          <a:ln>
            <a:solidFill>
              <a:srgbClr val="F39822"/>
            </a:solidFill>
          </a:ln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264486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33869D-2DCA-B849-915D-6A4FFA2C6317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rgbClr val="CC3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67CD75-F3A1-E647-956C-D1C87BE54D4D}"/>
              </a:ext>
            </a:extLst>
          </p:cNvPr>
          <p:cNvSpPr/>
          <p:nvPr/>
        </p:nvSpPr>
        <p:spPr>
          <a:xfrm>
            <a:off x="1466193" y="1898930"/>
            <a:ext cx="925961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추가와 확정</a:t>
            </a:r>
            <a:r>
              <a:rPr lang="en-US" altLang="ko-KR" sz="3200" b="1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(commit)</a:t>
            </a:r>
          </a:p>
          <a:p>
            <a:pPr algn="ctr"/>
            <a:endParaRPr lang="en-US" altLang="ko-KR" sz="3200" dirty="0">
              <a:solidFill>
                <a:srgbClr val="4C0C07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변경된 파일은 아래 명령어로 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인덱스에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) 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추가할 수 있어요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rgbClr val="4C0C07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en-US" altLang="ko-KR" sz="2000" dirty="0">
              <a:solidFill>
                <a:srgbClr val="4C0C07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이것이 바로 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의 기본 작업 흐름에서 첫 단계에 해당돼요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하지만 실제로 변경 내용을 확정하려면 아래 명령을 내려야 한답니다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  <a:p>
            <a:pPr algn="ctr"/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b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자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이제 변경된 파일이 </a:t>
            </a:r>
            <a:r>
              <a:rPr lang="en-US" altLang="ko-KR" sz="2000" b="1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HEAD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에 반영됐어요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32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하지만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원격 저장소에는 아직 반영이 안 됐답니다</a:t>
            </a:r>
            <a:r>
              <a:rPr lang="en-US" altLang="ko-KR" sz="2000" dirty="0">
                <a:solidFill>
                  <a:srgbClr val="4C0C07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endParaRPr lang="ko-KR" altLang="en-US" sz="2000" dirty="0">
              <a:solidFill>
                <a:srgbClr val="4C0C07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1387F0-ECC3-C541-89DC-0A993A94DE5F}"/>
              </a:ext>
            </a:extLst>
          </p:cNvPr>
          <p:cNvSpPr/>
          <p:nvPr/>
        </p:nvSpPr>
        <p:spPr>
          <a:xfrm>
            <a:off x="4618433" y="3244334"/>
            <a:ext cx="2955133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add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파일 이름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35C4C-61FA-3F43-BF96-76C8B2C7392F}"/>
              </a:ext>
            </a:extLst>
          </p:cNvPr>
          <p:cNvSpPr/>
          <p:nvPr/>
        </p:nvSpPr>
        <p:spPr>
          <a:xfrm>
            <a:off x="4618433" y="3687576"/>
            <a:ext cx="2955133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add .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EFB5C7-0B87-0043-8EC1-8BC02CD4AEC6}"/>
              </a:ext>
            </a:extLst>
          </p:cNvPr>
          <p:cNvSpPr/>
          <p:nvPr/>
        </p:nvSpPr>
        <p:spPr>
          <a:xfrm>
            <a:off x="3552228" y="4870745"/>
            <a:ext cx="5087542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commit –m “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이번 </a:t>
            </a:r>
            <a:r>
              <a:rPr lang="ko-KR" alt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확정본에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 대한 설명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”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625A2-3F22-414C-A666-0B1D42DF1F2F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19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F33869D-2DCA-B849-915D-6A4FFA2C6317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rgbClr val="FFC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67CD75-F3A1-E647-956C-D1C87BE54D4D}"/>
              </a:ext>
            </a:extLst>
          </p:cNvPr>
          <p:cNvSpPr/>
          <p:nvPr/>
        </p:nvSpPr>
        <p:spPr>
          <a:xfrm>
            <a:off x="1466192" y="1745608"/>
            <a:ext cx="925961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CC3F3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변경 내용 발행</a:t>
            </a:r>
            <a:r>
              <a:rPr lang="en-US" altLang="ko-KR" sz="3200" b="1" dirty="0">
                <a:solidFill>
                  <a:srgbClr val="CC3F3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(push)</a:t>
            </a:r>
            <a:r>
              <a:rPr lang="ko-KR" altLang="en-US" sz="3200" b="1" dirty="0">
                <a:solidFill>
                  <a:srgbClr val="CC3F36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하기</a:t>
            </a:r>
            <a:endParaRPr lang="en-US" altLang="ko-KR" sz="3200" b="1" dirty="0">
              <a:solidFill>
                <a:srgbClr val="CC3F36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ko-KR" altLang="en-US" sz="3200" dirty="0">
              <a:solidFill>
                <a:srgbClr val="CC3F36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현재의 변경 내용은 아직 로컬 저장소의 </a:t>
            </a:r>
            <a:r>
              <a:rPr lang="en-US" altLang="ko-KR" sz="2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HEAD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 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안에 머물고 있어요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이제 이 변경 내용을 </a:t>
            </a:r>
            <a:r>
              <a:rPr lang="ko-KR" altLang="en-US" sz="2000" b="1" dirty="0">
                <a:latin typeface="SpoqaHanSans" panose="020B0500000000000000" pitchFamily="34" charset="-128"/>
                <a:ea typeface="SpoqaHanSans" panose="020B0500000000000000" pitchFamily="34" charset="-128"/>
              </a:rPr>
              <a:t>원격 서버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로 올려봅시다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 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명령을 실행하세요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다른 가지를 발행하려면 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master</a:t>
            </a:r>
            <a:r>
              <a:rPr lang="ko-KR" altLang="en-US" sz="2000" dirty="0" err="1">
                <a:latin typeface="SpoqaHanSans" panose="020B0500000000000000" pitchFamily="34" charset="-128"/>
                <a:ea typeface="SpoqaHanSans" panose="020B0500000000000000" pitchFamily="34" charset="-128"/>
              </a:rPr>
              <a:t>를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 원하는 가지 이름으로 바꿔주세요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.) </a:t>
            </a: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만약 기존에 있던 원격 저장소를 복제한 것이 아니라면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,</a:t>
            </a: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원격 서버의 주소를 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에게 알려줘야 해요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  <a:p>
            <a:pPr algn="ctr"/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b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이제 변경 내용을 원격 서버로 발행할 수 있어요</a:t>
            </a:r>
            <a:r>
              <a:rPr lang="en-US" altLang="ko-KR" sz="2000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4B0A65F-8614-084A-A7EE-0E1209C7C845}"/>
              </a:ext>
            </a:extLst>
          </p:cNvPr>
          <p:cNvSpPr/>
          <p:nvPr/>
        </p:nvSpPr>
        <p:spPr>
          <a:xfrm>
            <a:off x="4400250" y="3471864"/>
            <a:ext cx="3391497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push origin master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46D4CD-193B-C24A-835A-D7CC535BF67C}"/>
              </a:ext>
            </a:extLst>
          </p:cNvPr>
          <p:cNvSpPr/>
          <p:nvPr/>
        </p:nvSpPr>
        <p:spPr>
          <a:xfrm>
            <a:off x="3489058" y="5300721"/>
            <a:ext cx="5213882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remote add origin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원격 서버 주소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B3B1BA-16C6-234A-B04F-2922664FD6B1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2726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9D1636A-8684-5A4B-A9E3-D4BF56A76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35" y="1448790"/>
            <a:ext cx="6822613" cy="5195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3567210" y="2772370"/>
            <a:ext cx="2889114" cy="236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</a:t>
            </a:r>
            <a:r>
              <a:rPr kumimoji="1" lang="en-US" altLang="ko-KR" sz="320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400954" y="3504608"/>
            <a:ext cx="3557985" cy="948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7059621" y="3480857"/>
            <a:ext cx="1688575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명령어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#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복사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터미널 입력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563203" y="2729958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생성된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 </a:t>
            </a:r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9251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깃허브</a:t>
            </a:r>
            <a:r>
              <a:rPr kumimoji="1" lang="ko-KR" altLang="en-US" dirty="0"/>
              <a:t> 저장소 생성 이후 프로젝트 터미널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C3A5CA-722B-264D-81BF-1B476B16D756}"/>
              </a:ext>
            </a:extLst>
          </p:cNvPr>
          <p:cNvSpPr/>
          <p:nvPr/>
        </p:nvSpPr>
        <p:spPr>
          <a:xfrm>
            <a:off x="838200" y="2499568"/>
            <a:ext cx="10515600" cy="3003451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–version # git </a:t>
            </a:r>
            <a:r>
              <a:rPr lang="ko-KR" alt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버젼확인</a:t>
            </a:r>
            <a:endParaRPr lang="en-US" altLang="ko-KR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init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# git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저장소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초기화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, git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현재 디렉토리에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저장소 생성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프로젝트 초기 한 번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  <a:endParaRPr lang="ko-KR" altLang="en-US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status #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저장 상태 체크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ko-KR" alt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커밋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-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현재 프로젝트 변경 상태 확인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add . #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모든 파일을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staging area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로 추가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(git add &lt;filename&gt; #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특정 파일만 추가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  <a:endParaRPr lang="ko-KR" altLang="en-US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commit –m “</a:t>
            </a:r>
            <a:r>
              <a:rPr lang="ko-KR" alt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커밋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설명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” # staging area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에 추가된 파일을 설명과 함께 확정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remote add origin &lt;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원격 서버 주소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#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github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에서 만든 원격 저장소 링크와 연결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push -u origin master # git push, commit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한 파일을 원격저장소로 최종적으로 전송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# Id, pw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입력하여 로그인후 연결</a:t>
            </a:r>
          </a:p>
        </p:txBody>
      </p:sp>
    </p:spTree>
    <p:extLst>
      <p:ext uri="{BB962C8B-B14F-4D97-AF65-F5344CB8AC3E}">
        <p14:creationId xmlns:p14="http://schemas.microsoft.com/office/powerpoint/2010/main" val="84107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EFB93AE0-4C00-024A-8A67-E81B0CF8B7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95" y="1448789"/>
            <a:ext cx="6649809" cy="5195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3372592" y="2774352"/>
            <a:ext cx="3083732" cy="234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232774" y="3268148"/>
            <a:ext cx="5685595" cy="2717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9026420" y="3256273"/>
            <a:ext cx="168857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업로드 된 프로젝트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580974" y="2737649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commit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확인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666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프로젝트 발행하기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git push(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수정 시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발행 이후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프로젝트 코드 수정 시</a:t>
            </a: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F1A39C-818A-5248-A0B9-14E298DE18D5}"/>
              </a:ext>
            </a:extLst>
          </p:cNvPr>
          <p:cNvSpPr/>
          <p:nvPr/>
        </p:nvSpPr>
        <p:spPr>
          <a:xfrm>
            <a:off x="838200" y="2628515"/>
            <a:ext cx="8915401" cy="1526123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add . #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모든 파일을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staging area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로 추가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commit –m ‘’ # staging area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에 추가된 파일을 설명과 함께 확정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push -u origin master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#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init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과정 없이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3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가지 단계로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gitpush</a:t>
            </a:r>
            <a:endParaRPr lang="en-US" altLang="ko-KR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274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72684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활용</a:t>
            </a:r>
            <a:endParaRPr kumimoji="1" lang="en-US" altLang="ko-KR" sz="6000" b="1" dirty="0">
              <a:latin typeface="Montserrat" pitchFamily="2" charset="0"/>
              <a:ea typeface="SpoqaHanSans" panose="020B0500000000000000" pitchFamily="34" charset="-128"/>
            </a:endParaRPr>
          </a:p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저장소 복제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695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저장소 복제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(git clone)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87DAE5-ED07-F14F-B074-FA5F1D8893CC}"/>
              </a:ext>
            </a:extLst>
          </p:cNvPr>
          <p:cNvGrpSpPr/>
          <p:nvPr/>
        </p:nvGrpSpPr>
        <p:grpSpPr>
          <a:xfrm>
            <a:off x="4971510" y="1619273"/>
            <a:ext cx="6063452" cy="4219136"/>
            <a:chOff x="2639616" y="1410785"/>
            <a:chExt cx="6912768" cy="481011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E4E54C-081C-D443-960C-D641E0F56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80"/>
            <a:stretch/>
          </p:blipFill>
          <p:spPr>
            <a:xfrm>
              <a:off x="2639616" y="1410785"/>
              <a:ext cx="6912768" cy="48101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5E7A03-0CF4-8D48-8CB5-15727BFACDE2}"/>
                </a:ext>
              </a:extLst>
            </p:cNvPr>
            <p:cNvSpPr/>
            <p:nvPr/>
          </p:nvSpPr>
          <p:spPr>
            <a:xfrm>
              <a:off x="6661339" y="2678723"/>
              <a:ext cx="2463206" cy="15430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96" tIns="60948" rIns="121896" bIns="60948"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2F9BC26-A84B-8748-85F6-57A18E2BD969}"/>
                </a:ext>
              </a:extLst>
            </p:cNvPr>
            <p:cNvSpPr/>
            <p:nvPr/>
          </p:nvSpPr>
          <p:spPr>
            <a:xfrm>
              <a:off x="8735438" y="2678723"/>
              <a:ext cx="389107" cy="389107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F5FF573-6573-4E49-879D-680C719522F9}"/>
                </a:ext>
              </a:extLst>
            </p:cNvPr>
            <p:cNvSpPr/>
            <p:nvPr/>
          </p:nvSpPr>
          <p:spPr>
            <a:xfrm>
              <a:off x="8626581" y="3435664"/>
              <a:ext cx="389107" cy="389107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3AFD42-1A38-2A49-918B-8B361F60C51D}"/>
              </a:ext>
            </a:extLst>
          </p:cNvPr>
          <p:cNvSpPr/>
          <p:nvPr/>
        </p:nvSpPr>
        <p:spPr>
          <a:xfrm>
            <a:off x="7850077" y="2339881"/>
            <a:ext cx="28096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저장소에서 클론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복사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3F9C25-3A89-6048-9694-CFEFC558B172}"/>
              </a:ext>
            </a:extLst>
          </p:cNvPr>
          <p:cNvSpPr/>
          <p:nvPr/>
        </p:nvSpPr>
        <p:spPr>
          <a:xfrm>
            <a:off x="948952" y="5518106"/>
            <a:ext cx="3703720" cy="338554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clone &lt;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복사한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url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D4D52A8-DF84-314A-9B07-9165BB44C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저장소 복제 </a:t>
            </a:r>
            <a:r>
              <a:rPr kumimoji="1" lang="en-US" altLang="ko-KR" dirty="0"/>
              <a:t>(git clone)</a:t>
            </a:r>
          </a:p>
          <a:p>
            <a:pPr lvl="1"/>
            <a:r>
              <a:rPr kumimoji="1" lang="ko-KR" altLang="en-US" dirty="0" err="1"/>
              <a:t>깃허브</a:t>
            </a:r>
            <a:r>
              <a:rPr kumimoji="1" lang="ko-KR" altLang="en-US" dirty="0"/>
              <a:t> 원격 저장소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 err="1"/>
              <a:t>를</a:t>
            </a:r>
            <a:r>
              <a:rPr kumimoji="1" lang="ko-KR" altLang="en-US" dirty="0"/>
              <a:t> 클론을 통해 로컬 환경</a:t>
            </a:r>
            <a:endParaRPr kumimoji="1" lang="en-US" altLang="ko-KR" dirty="0"/>
          </a:p>
          <a:p>
            <a:pPr marL="457200" lvl="1" indent="0">
              <a:buNone/>
            </a:pPr>
            <a:r>
              <a:rPr kumimoji="1" lang="ko-KR" altLang="en-US" dirty="0" err="1"/>
              <a:t>으로</a:t>
            </a:r>
            <a:r>
              <a:rPr kumimoji="1" lang="ko-KR" altLang="en-US" dirty="0"/>
              <a:t> 복제함</a:t>
            </a:r>
            <a:r>
              <a:rPr kumimoji="1" lang="en-US" altLang="ko-KR" dirty="0"/>
              <a:t>.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  <a:p>
            <a:pPr marL="457200" lvl="1" indent="0">
              <a:buNone/>
            </a:pPr>
            <a:endParaRPr kumimoji="1"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CBC70B-2A4B-064D-BDB1-67CF8DD4F181}"/>
              </a:ext>
            </a:extLst>
          </p:cNvPr>
          <p:cNvSpPr/>
          <p:nvPr/>
        </p:nvSpPr>
        <p:spPr>
          <a:xfrm>
            <a:off x="948952" y="5075392"/>
            <a:ext cx="28096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터미널에서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 git clone</a:t>
            </a:r>
          </a:p>
        </p:txBody>
      </p:sp>
    </p:spTree>
    <p:extLst>
      <p:ext uri="{BB962C8B-B14F-4D97-AF65-F5344CB8AC3E}">
        <p14:creationId xmlns:p14="http://schemas.microsoft.com/office/powerpoint/2010/main" val="2082944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72684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활용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원격 저장소 변경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4653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원격 저장소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원격 저장소 변경</a:t>
            </a:r>
            <a:endParaRPr lang="en-US" altLang="ko-KR" dirty="0"/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원격 저장소를 변경하여 발행하는 경우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C0A097-8A89-E049-A2D4-CC28551C209E}"/>
              </a:ext>
            </a:extLst>
          </p:cNvPr>
          <p:cNvSpPr/>
          <p:nvPr/>
        </p:nvSpPr>
        <p:spPr>
          <a:xfrm>
            <a:off x="838200" y="2858798"/>
            <a:ext cx="8915401" cy="338554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remote set-</a:t>
            </a:r>
            <a:r>
              <a:rPr lang="en-US" altLang="ko-KR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url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origin &lt;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변경된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원격 서버 주소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9207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401803" y="3045047"/>
            <a:ext cx="747371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&amp; </a:t>
            </a:r>
            <a:r>
              <a:rPr kumimoji="1" lang="en-US" altLang="ko-KR" sz="6000" b="1" dirty="0" err="1">
                <a:latin typeface="Montserrat" pitchFamily="2" charset="0"/>
                <a:ea typeface="SpoqaHanSans" panose="020B0500000000000000" pitchFamily="34" charset="-128"/>
              </a:rPr>
              <a:t>Github</a:t>
            </a:r>
            <a:endParaRPr kumimoji="1" lang="en-US" altLang="ko-KR" sz="6000" b="1" dirty="0">
              <a:latin typeface="Montserrat" pitchFamily="2" charset="0"/>
              <a:ea typeface="SpoqaHanSans" panose="020B0500000000000000" pitchFamily="34" charset="-128"/>
            </a:endParaRPr>
          </a:p>
          <a:p>
            <a:pPr algn="ctr">
              <a:lnSpc>
                <a:spcPct val="90000"/>
              </a:lnSpc>
            </a:pPr>
            <a:r>
              <a:rPr kumimoji="1" lang="en-US" altLang="ko-KR" sz="3600" b="1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Git? </a:t>
            </a:r>
            <a:r>
              <a:rPr kumimoji="1" lang="en-US" altLang="ko-KR" sz="3600" b="1" dirty="0" err="1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Github</a:t>
            </a:r>
            <a:r>
              <a:rPr kumimoji="1" lang="en-US" altLang="ko-KR" sz="3600" b="1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?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704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72684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활용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중요 내용 감추기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7856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중요 내용 감추기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(git ignore)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altLang="ko-KR" dirty="0"/>
              <a:t>Git ignore</a:t>
            </a:r>
          </a:p>
          <a:p>
            <a:pPr lvl="1" algn="just">
              <a:lnSpc>
                <a:spcPct val="100000"/>
              </a:lnSpc>
            </a:pPr>
            <a:r>
              <a:rPr lang="ko-KR" altLang="en-US" dirty="0"/>
              <a:t>저장소에 올려서 안되는 내용이 공개되는 불상사를 방지</a:t>
            </a:r>
            <a:endParaRPr lang="en-US" altLang="ko-KR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1. .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2000" dirty="0" err="1"/>
              <a:t>django</a:t>
            </a:r>
            <a:r>
              <a:rPr lang="ko-KR" altLang="en-US" sz="2000" dirty="0"/>
              <a:t>의 경우 프로젝트 최상위 디렉토리 </a:t>
            </a:r>
            <a:r>
              <a:rPr lang="en-US" altLang="ko-KR" sz="2000" dirty="0" err="1"/>
              <a:t>manage.py</a:t>
            </a:r>
            <a:r>
              <a:rPr lang="ko-KR" altLang="en-US" sz="2000" dirty="0"/>
              <a:t>가 있는 경로에 생성</a:t>
            </a:r>
            <a:endParaRPr lang="en-US" altLang="ko-KR" sz="2000" dirty="0"/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2000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2.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www.gitignore.io</a:t>
            </a:r>
            <a:r>
              <a:rPr kumimoji="1" lang="en" altLang="ko-KR" dirty="0"/>
              <a:t>/</a:t>
            </a:r>
            <a:r>
              <a:rPr lang="ko-KR" altLang="en-US" dirty="0"/>
              <a:t>에서 자신의 프로젝트 기술 스택 검색</a:t>
            </a: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3.</a:t>
            </a:r>
            <a:r>
              <a:rPr lang="ko-KR" altLang="en-US" dirty="0"/>
              <a:t> 검색 결과를 </a:t>
            </a:r>
            <a:r>
              <a:rPr lang="en-US" altLang="ko-KR" dirty="0"/>
              <a:t>.</a:t>
            </a:r>
            <a:r>
              <a:rPr lang="en-US" altLang="ko-KR" dirty="0" err="1"/>
              <a:t>gitignore</a:t>
            </a:r>
            <a:r>
              <a:rPr lang="en-US" altLang="ko-KR" dirty="0"/>
              <a:t> </a:t>
            </a:r>
            <a:r>
              <a:rPr lang="ko-KR" altLang="en-US" dirty="0"/>
              <a:t>파일 안에 </a:t>
            </a:r>
            <a:r>
              <a:rPr lang="ko-KR" altLang="en-US" dirty="0" err="1"/>
              <a:t>붙여넣기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541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72684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활용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변경 내용 갱신하기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7918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변경내용 갱신하기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(git pull)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ko-KR" altLang="en-US" dirty="0"/>
              <a:t>원격저장소의 변경된 내용을 로컬 저장소로 갱신할 수 있다</a:t>
            </a:r>
            <a:r>
              <a:rPr lang="en-US" altLang="ko-KR" dirty="0"/>
              <a:t>.</a:t>
            </a:r>
          </a:p>
          <a:p>
            <a:pPr marL="914400" lvl="1" indent="-457200" algn="just">
              <a:lnSpc>
                <a:spcPct val="100000"/>
              </a:lnSpc>
            </a:pPr>
            <a:r>
              <a:rPr lang="ko-KR" altLang="en-US" dirty="0"/>
              <a:t>원격 저장소에 새로 </a:t>
            </a:r>
            <a:r>
              <a:rPr lang="en-US" altLang="ko-KR" dirty="0"/>
              <a:t>commit</a:t>
            </a:r>
            <a:r>
              <a:rPr lang="ko-KR" altLang="en-US" dirty="0"/>
              <a:t>된 내용을 로컬 디렉토리에 </a:t>
            </a:r>
            <a:r>
              <a:rPr lang="en-US" altLang="ko-KR" dirty="0"/>
              <a:t>fetch, merge 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r>
              <a:rPr lang="en-US" altLang="ko-KR" dirty="0"/>
              <a:t>Pull </a:t>
            </a:r>
            <a:r>
              <a:rPr lang="ko-KR" altLang="en-US" dirty="0"/>
              <a:t>했을 때 </a:t>
            </a:r>
            <a:r>
              <a:rPr lang="en-US" altLang="ko-KR" dirty="0"/>
              <a:t>commit</a:t>
            </a:r>
            <a:r>
              <a:rPr lang="ko-KR" altLang="en-US" dirty="0"/>
              <a:t>충돌 에러가 발생할 경우</a:t>
            </a: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E148BE-E256-534A-AA69-3C2872A3654F}"/>
              </a:ext>
            </a:extLst>
          </p:cNvPr>
          <p:cNvSpPr/>
          <p:nvPr/>
        </p:nvSpPr>
        <p:spPr>
          <a:xfrm>
            <a:off x="838199" y="2704075"/>
            <a:ext cx="8915401" cy="584775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add .</a:t>
            </a:r>
          </a:p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pull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87CAFF-5E8F-4B45-BC38-274921AE680A}"/>
              </a:ext>
            </a:extLst>
          </p:cNvPr>
          <p:cNvSpPr/>
          <p:nvPr/>
        </p:nvSpPr>
        <p:spPr>
          <a:xfrm>
            <a:off x="838199" y="4001294"/>
            <a:ext cx="8915401" cy="584775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stash</a:t>
            </a:r>
          </a:p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pull</a:t>
            </a:r>
          </a:p>
        </p:txBody>
      </p:sp>
    </p:spTree>
    <p:extLst>
      <p:ext uri="{BB962C8B-B14F-4D97-AF65-F5344CB8AC3E}">
        <p14:creationId xmlns:p14="http://schemas.microsoft.com/office/powerpoint/2010/main" val="950477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72684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활용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(commit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되돌리기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1240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commit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되돌리기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(git reset)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ko-KR" altLang="en-US" dirty="0"/>
              <a:t>이전 </a:t>
            </a:r>
            <a:r>
              <a:rPr lang="en-US" altLang="ko-KR" dirty="0"/>
              <a:t>Commit </a:t>
            </a:r>
            <a:r>
              <a:rPr lang="ko-KR" altLang="en-US" dirty="0"/>
              <a:t>버전으로 되돌리기</a:t>
            </a: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git clone</a:t>
            </a:r>
            <a:r>
              <a:rPr lang="ko-KR" altLang="en-US" dirty="0" err="1"/>
              <a:t>으로</a:t>
            </a:r>
            <a:r>
              <a:rPr lang="ko-KR" altLang="en-US" dirty="0"/>
              <a:t> 새프로젝트를 만든 후 진행 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commit </a:t>
            </a:r>
            <a:r>
              <a:rPr lang="ko-KR" altLang="en-US" dirty="0"/>
              <a:t>버전</a:t>
            </a:r>
            <a:r>
              <a:rPr lang="en-US" altLang="ko-KR" dirty="0"/>
              <a:t>(hash)</a:t>
            </a:r>
            <a:r>
              <a:rPr lang="ko-KR" altLang="en-US" dirty="0"/>
              <a:t>을 선택하여 </a:t>
            </a:r>
            <a:r>
              <a:rPr lang="en-US" altLang="ko-KR" dirty="0"/>
              <a:t>reset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E148BE-E256-534A-AA69-3C2872A3654F}"/>
              </a:ext>
            </a:extLst>
          </p:cNvPr>
          <p:cNvSpPr/>
          <p:nvPr/>
        </p:nvSpPr>
        <p:spPr>
          <a:xfrm>
            <a:off x="838200" y="3150237"/>
            <a:ext cx="8915401" cy="830997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git clone &lt;</a:t>
            </a:r>
            <a:r>
              <a:rPr lang="ko-KR" altLang="en-US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깃허브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원격 서버 주소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 cd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프로젝트 </a:t>
            </a:r>
            <a:endParaRPr lang="en-US" altLang="ko-KR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$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git reset --hard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&lt;commit </a:t>
            </a:r>
            <a:r>
              <a:rPr lang="ko-KR" altLang="en-US" sz="1600" dirty="0">
                <a:solidFill>
                  <a:srgbClr val="D4D4D4"/>
                </a:solidFill>
                <a:latin typeface="Menlo" panose="020B0609030804020204" pitchFamily="49" charset="0"/>
              </a:rPr>
              <a:t>해시</a:t>
            </a:r>
            <a:r>
              <a:rPr lang="en-US" altLang="ko-KR" sz="1600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5BAC49-BB65-7C40-8BE2-0A6A9AB5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77730"/>
            <a:ext cx="6872287" cy="13325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EC69FF-E223-FB4B-AA30-D444A6E30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945" y="5009907"/>
            <a:ext cx="6282656" cy="10705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738C13-AAFA-8F45-8426-5810503A4092}"/>
              </a:ext>
            </a:extLst>
          </p:cNvPr>
          <p:cNvSpPr/>
          <p:nvPr/>
        </p:nvSpPr>
        <p:spPr>
          <a:xfrm>
            <a:off x="972292" y="4227690"/>
            <a:ext cx="1813771" cy="276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8E7365-2178-CB4A-AB78-6B4A338ABFDC}"/>
              </a:ext>
            </a:extLst>
          </p:cNvPr>
          <p:cNvSpPr/>
          <p:nvPr/>
        </p:nvSpPr>
        <p:spPr>
          <a:xfrm>
            <a:off x="8215149" y="4914657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commit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해시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EE46B5-5F73-AF4A-A46E-41C19C520536}"/>
              </a:ext>
            </a:extLst>
          </p:cNvPr>
          <p:cNvSpPr/>
          <p:nvPr/>
        </p:nvSpPr>
        <p:spPr>
          <a:xfrm>
            <a:off x="8429625" y="5315094"/>
            <a:ext cx="928688" cy="22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783811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72684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활용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분기 만들기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83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분기 만들기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(branch)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B6EB24-0FF9-574F-8BE6-03B644B3205D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CE6ADB-B623-A54A-8208-244D248D57CA}"/>
              </a:ext>
            </a:extLst>
          </p:cNvPr>
          <p:cNvSpPr/>
          <p:nvPr/>
        </p:nvSpPr>
        <p:spPr>
          <a:xfrm>
            <a:off x="1466193" y="1898930"/>
            <a:ext cx="92596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</a:t>
            </a:r>
            <a:r>
              <a:rPr lang="en-US" altLang="ko-KR" sz="32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(branch)</a:t>
            </a:r>
            <a:r>
              <a:rPr lang="ko-KR" altLang="en-US" sz="3200" b="1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치기</a:t>
            </a:r>
            <a:endParaRPr lang="en-US" altLang="ko-KR" sz="3200" b="1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ko-KR" altLang="en-US" sz="3200" b="1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가지는 안전하게 격리된 상태에서 무언가를 만들 때 사용해요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여러분이 저장소를 새로 만들면 기본으로 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master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가지가 만들어집니다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이제 다른 가지를 이용해서 개발을 진행하고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나중에 개발이 완료되면</a:t>
            </a:r>
            <a:b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master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가지로 돌아와 병합하면 돼요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DD76AE-3251-6246-A56E-0143DCB1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168" y="4207254"/>
            <a:ext cx="5557663" cy="19760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F7023D-0022-0940-B359-F3AC8FB5C575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9226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분기 만들기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(branch)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B6EB24-0FF9-574F-8BE6-03B644B3205D}"/>
              </a:ext>
            </a:extLst>
          </p:cNvPr>
          <p:cNvSpPr/>
          <p:nvPr/>
        </p:nvSpPr>
        <p:spPr>
          <a:xfrm>
            <a:off x="1087821" y="1690688"/>
            <a:ext cx="10016358" cy="4572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CE6ADB-B623-A54A-8208-244D248D57CA}"/>
              </a:ext>
            </a:extLst>
          </p:cNvPr>
          <p:cNvSpPr/>
          <p:nvPr/>
        </p:nvSpPr>
        <p:spPr>
          <a:xfrm>
            <a:off x="1466193" y="1490634"/>
            <a:ext cx="925961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명령으로 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"</a:t>
            </a:r>
            <a:r>
              <a:rPr lang="en-US" altLang="ko-KR" sz="20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feature_x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"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라는 이름의 가지를 만들고 갈아탑니다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  <a:p>
            <a:pPr algn="ctr"/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명령으로 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master </a:t>
            </a: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가지로 돌아올 수 있어요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명령으로는 가지를 삭제할 수 있어요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여러분이 새로 만든 가지를 원격 저장소로 전송하기 전까지는</a:t>
            </a:r>
            <a:b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다른 사람들이 접근할 수 없어요</a:t>
            </a:r>
            <a: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sz="20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sz="20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5B555E-F051-8D4E-B4DE-5793A72CBDD4}"/>
              </a:ext>
            </a:extLst>
          </p:cNvPr>
          <p:cNvSpPr/>
          <p:nvPr/>
        </p:nvSpPr>
        <p:spPr>
          <a:xfrm>
            <a:off x="4247553" y="2545833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checkout –b </a:t>
            </a:r>
            <a:r>
              <a:rPr lang="en-US" altLang="ko-KR" dirty="0" err="1">
                <a:solidFill>
                  <a:srgbClr val="D4D4D4"/>
                </a:solidFill>
                <a:latin typeface="Menlo" panose="020B0609030804020204" pitchFamily="49" charset="0"/>
              </a:rPr>
              <a:t>feature_x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F99E62-E119-1147-8773-03419B0E29EF}"/>
              </a:ext>
            </a:extLst>
          </p:cNvPr>
          <p:cNvSpPr/>
          <p:nvPr/>
        </p:nvSpPr>
        <p:spPr>
          <a:xfrm>
            <a:off x="4247553" y="3463706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checkout master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2262E7-2200-4A4F-A216-FFB454892B8B}"/>
              </a:ext>
            </a:extLst>
          </p:cNvPr>
          <p:cNvSpPr/>
          <p:nvPr/>
        </p:nvSpPr>
        <p:spPr>
          <a:xfrm>
            <a:off x="4247553" y="4376188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branch –d </a:t>
            </a:r>
            <a:r>
              <a:rPr lang="en-US" altLang="ko-KR" dirty="0" err="1">
                <a:solidFill>
                  <a:srgbClr val="D4D4D4"/>
                </a:solidFill>
                <a:latin typeface="Menlo" panose="020B0609030804020204" pitchFamily="49" charset="0"/>
              </a:rPr>
              <a:t>feature_x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2570D2-5395-7C43-BC67-58F9C95508FC}"/>
              </a:ext>
            </a:extLst>
          </p:cNvPr>
          <p:cNvSpPr/>
          <p:nvPr/>
        </p:nvSpPr>
        <p:spPr>
          <a:xfrm>
            <a:off x="4081164" y="5620900"/>
            <a:ext cx="4029672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push origin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가지 이름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19350C-E3BE-3F4B-A69E-8B35B972D508}"/>
              </a:ext>
            </a:extLst>
          </p:cNvPr>
          <p:cNvSpPr/>
          <p:nvPr/>
        </p:nvSpPr>
        <p:spPr>
          <a:xfrm>
            <a:off x="7392907" y="5975562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8599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72684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활용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병합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29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&amp; </a:t>
            </a:r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/>
              <a:t>Git (</a:t>
            </a:r>
            <a:r>
              <a:rPr lang="ko-KR" altLang="en-US" dirty="0"/>
              <a:t>분산 버전 관리 시스템</a:t>
            </a:r>
            <a:r>
              <a:rPr lang="en-US" altLang="ko-KR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버전 관리 </a:t>
            </a:r>
            <a:r>
              <a:rPr lang="en-US" altLang="ko-KR" dirty="0"/>
              <a:t>(</a:t>
            </a:r>
            <a:r>
              <a:rPr lang="ko-KR" altLang="en-US" dirty="0"/>
              <a:t>버전</a:t>
            </a:r>
            <a:r>
              <a:rPr lang="en-US" altLang="ko-KR" dirty="0"/>
              <a:t> </a:t>
            </a:r>
            <a:r>
              <a:rPr lang="ko-KR" altLang="en-US" dirty="0"/>
              <a:t>별로 코드를 저장</a:t>
            </a:r>
            <a:r>
              <a:rPr lang="en-US" altLang="ko-KR" dirty="0"/>
              <a:t>, </a:t>
            </a:r>
            <a:r>
              <a:rPr lang="ko-KR" altLang="en-US" dirty="0"/>
              <a:t>이전상태로 되 돌려줌</a:t>
            </a:r>
            <a:r>
              <a:rPr lang="en-US" altLang="ko-KR" dirty="0"/>
              <a:t>)</a:t>
            </a:r>
            <a:endParaRPr lang="en-US" altLang="ko-KR" sz="1600" dirty="0"/>
          </a:p>
          <a:p>
            <a:pPr lvl="1" algn="just">
              <a:lnSpc>
                <a:spcPct val="150000"/>
              </a:lnSpc>
            </a:pPr>
            <a:r>
              <a:rPr lang="ko-KR" altLang="en-US" sz="2400" dirty="0"/>
              <a:t>협업 </a:t>
            </a:r>
            <a:r>
              <a:rPr lang="en-US" altLang="ko-KR" sz="2400" dirty="0"/>
              <a:t>(</a:t>
            </a:r>
            <a:r>
              <a:rPr lang="ko-KR" altLang="en-US" sz="2400" dirty="0"/>
              <a:t>여럿이 같이 개발할 수 있게 해줌</a:t>
            </a:r>
            <a:r>
              <a:rPr lang="en-US" altLang="ko-KR" sz="2400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2400" dirty="0"/>
              <a:t>작업공간 </a:t>
            </a:r>
            <a:r>
              <a:rPr lang="en-US" altLang="ko-KR" dirty="0"/>
              <a:t>(</a:t>
            </a:r>
            <a:r>
              <a:rPr lang="en-US" altLang="ko-KR" sz="2400" dirty="0"/>
              <a:t>staging area / repository)</a:t>
            </a:r>
          </a:p>
          <a:p>
            <a:pPr lvl="1" algn="just">
              <a:lnSpc>
                <a:spcPct val="150000"/>
              </a:lnSpc>
            </a:pPr>
            <a:r>
              <a:rPr kumimoji="1" lang="ko-KR" altLang="en-US" dirty="0"/>
              <a:t>저장의 위한 도구</a:t>
            </a:r>
            <a:r>
              <a:rPr kumimoji="1" lang="en-US" altLang="ko-KR" dirty="0"/>
              <a:t> (add, commit)</a:t>
            </a:r>
          </a:p>
          <a:p>
            <a:pPr lvl="1" algn="just">
              <a:lnSpc>
                <a:spcPct val="150000"/>
              </a:lnSpc>
            </a:pPr>
            <a:r>
              <a:rPr kumimoji="1" lang="ko-KR" altLang="en-US" dirty="0"/>
              <a:t>협업을 위한 도구</a:t>
            </a:r>
            <a:r>
              <a:rPr kumimoji="1" lang="en-US" altLang="ko-KR" dirty="0"/>
              <a:t> (branch(</a:t>
            </a:r>
            <a:r>
              <a:rPr kumimoji="1" lang="ko-KR" altLang="en-US" dirty="0"/>
              <a:t>분기</a:t>
            </a:r>
            <a:r>
              <a:rPr kumimoji="1" lang="en-US" altLang="ko-KR" dirty="0"/>
              <a:t>), merge(</a:t>
            </a:r>
            <a:r>
              <a:rPr kumimoji="1" lang="ko-KR" altLang="en-US" dirty="0"/>
              <a:t>합치기</a:t>
            </a:r>
            <a:r>
              <a:rPr kumimoji="1" lang="en-US" altLang="ko-KR" dirty="0"/>
              <a:t>))</a:t>
            </a:r>
            <a:endParaRPr kumimoji="1" lang="ko-KR" altLang="en-US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140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F584942-A20C-A643-B1A0-96F57137C7A1}"/>
              </a:ext>
            </a:extLst>
          </p:cNvPr>
          <p:cNvSpPr/>
          <p:nvPr/>
        </p:nvSpPr>
        <p:spPr>
          <a:xfrm>
            <a:off x="1087821" y="1690688"/>
            <a:ext cx="10016358" cy="48021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병합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(merge)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CE6ADB-B623-A54A-8208-244D248D57CA}"/>
              </a:ext>
            </a:extLst>
          </p:cNvPr>
          <p:cNvSpPr/>
          <p:nvPr/>
        </p:nvSpPr>
        <p:spPr>
          <a:xfrm>
            <a:off x="1466193" y="1748170"/>
            <a:ext cx="925961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다른 가지에 있는 변경 내용을 현재 가지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(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예를 들면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master 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가지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)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에</a:t>
            </a:r>
            <a:b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병합하려면 아래 명령을 실행하세요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첫번째 명령이든 두번째 명령이든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git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은</a:t>
            </a:r>
            <a:b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자동으로 변경 내용을 병합하려고 시도해요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문제는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항상 성공하는 게 아니라 가끔</a:t>
            </a:r>
            <a:b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충돌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(conflicts)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 일어나기도 한다는 거예요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이렇게 충돌이 발생하면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git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이 알려주는 파일의 충돌 부분을</a:t>
            </a:r>
            <a:b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여러분이 직접 수정해서 병합이 가능하도록 해야 하죠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충돌을 해결했다면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아래 명령으로 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에게</a:t>
            </a:r>
            <a:b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아까의 파일을 병합하라고 알려주세요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b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endParaRPr lang="en-US" altLang="ko-KR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b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</a:b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변경 내용을 병합하기 전에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lang="ko-KR" altLang="en-US" dirty="0">
                <a:latin typeface="SpoqaHanSans" panose="020B0500000000000000" pitchFamily="34" charset="-128"/>
                <a:ea typeface="SpoqaHanSans" panose="020B0500000000000000" pitchFamily="34" charset="-128"/>
              </a:rPr>
              <a:t>어떻게 바뀌었는지 비교해볼 수도 있어요</a:t>
            </a:r>
            <a:r>
              <a:rPr lang="en-US" altLang="ko-KR" dirty="0"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F99E62-E119-1147-8773-03419B0E29EF}"/>
              </a:ext>
            </a:extLst>
          </p:cNvPr>
          <p:cNvSpPr/>
          <p:nvPr/>
        </p:nvSpPr>
        <p:spPr>
          <a:xfrm>
            <a:off x="4247553" y="2413495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merge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가지 이름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2262E7-2200-4A4F-A216-FFB454892B8B}"/>
              </a:ext>
            </a:extLst>
          </p:cNvPr>
          <p:cNvSpPr/>
          <p:nvPr/>
        </p:nvSpPr>
        <p:spPr>
          <a:xfrm>
            <a:off x="4247553" y="5171822"/>
            <a:ext cx="369689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</a:t>
            </a:r>
            <a:r>
              <a:rPr lang="en-US" altLang="ko-KR" dirty="0" err="1">
                <a:solidFill>
                  <a:srgbClr val="D4D4D4"/>
                </a:solidFill>
                <a:latin typeface="Menlo" panose="020B0609030804020204" pitchFamily="49" charset="0"/>
              </a:rPr>
              <a:t>dd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파일 이름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2570D2-5395-7C43-BC67-58F9C95508FC}"/>
              </a:ext>
            </a:extLst>
          </p:cNvPr>
          <p:cNvSpPr/>
          <p:nvPr/>
        </p:nvSpPr>
        <p:spPr>
          <a:xfrm>
            <a:off x="3643163" y="6006873"/>
            <a:ext cx="4905674" cy="369332"/>
          </a:xfrm>
          <a:prstGeom prst="rect">
            <a:avLst/>
          </a:prstGeom>
          <a:solidFill>
            <a:srgbClr val="262626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git diff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원래 가지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 &lt;</a:t>
            </a:r>
            <a:r>
              <a:rPr lang="ko-KR" altLang="en-US" dirty="0">
                <a:solidFill>
                  <a:srgbClr val="D4D4D4"/>
                </a:solidFill>
                <a:latin typeface="Menlo" panose="020B0609030804020204" pitchFamily="49" charset="0"/>
              </a:rPr>
              <a:t>비교 대상 가지</a:t>
            </a:r>
            <a:r>
              <a:rPr lang="en-US" altLang="ko-KR" dirty="0">
                <a:solidFill>
                  <a:srgbClr val="D4D4D4"/>
                </a:solidFill>
                <a:latin typeface="Menlo" panose="020B0609030804020204" pitchFamily="49" charset="0"/>
              </a:rPr>
              <a:t>&gt;</a:t>
            </a:r>
            <a:endParaRPr lang="ko-KR" altLang="en-US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62319C-D0A5-1B4E-968A-EC92EC9CD757}"/>
              </a:ext>
            </a:extLst>
          </p:cNvPr>
          <p:cNvSpPr/>
          <p:nvPr/>
        </p:nvSpPr>
        <p:spPr>
          <a:xfrm>
            <a:off x="7392907" y="6228970"/>
            <a:ext cx="37112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" altLang="ko-KR" sz="1100" dirty="0">
                <a:solidFill>
                  <a:schemeClr val="bg1"/>
                </a:solidFill>
                <a:latin typeface="SpoqaHanSans Light" panose="020B0300000000000000" pitchFamily="34" charset="-128"/>
                <a:ea typeface="SpoqaHanSans Light" panose="020B0300000000000000" pitchFamily="34" charset="-128"/>
              </a:rPr>
              <a:t>https://rogerdudler.github.io/git-guide/index.ko.html</a:t>
            </a:r>
            <a:endParaRPr lang="ko-KR" altLang="en-US" sz="1100" dirty="0">
              <a:solidFill>
                <a:schemeClr val="bg1"/>
              </a:solidFill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962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72684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활용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협업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8583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협업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(Collaborators)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lnSpc>
                <a:spcPct val="100000"/>
              </a:lnSpc>
            </a:pPr>
            <a:r>
              <a:rPr lang="en-US" altLang="ko-KR" dirty="0" err="1"/>
              <a:t>Github</a:t>
            </a:r>
            <a:r>
              <a:rPr lang="ko-KR" altLang="en-US" dirty="0"/>
              <a:t> 협업</a:t>
            </a: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1. Collaborators Permission </a:t>
            </a:r>
            <a:r>
              <a:rPr lang="ko-KR" altLang="en-US" dirty="0"/>
              <a:t>부여</a:t>
            </a:r>
            <a:endParaRPr lang="en-US" altLang="ko-KR" dirty="0"/>
          </a:p>
          <a:p>
            <a:pPr marL="914400" lvl="1" indent="-457200" algn="just">
              <a:lnSpc>
                <a:spcPct val="100000"/>
              </a:lnSpc>
              <a:buAutoNum type="arabicPeriod"/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저장소에 올려진 프로젝트를 로컬로 </a:t>
            </a:r>
            <a:r>
              <a:rPr lang="en-US" altLang="ko-KR" dirty="0"/>
              <a:t>git clone</a:t>
            </a:r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3.</a:t>
            </a:r>
            <a:r>
              <a:rPr lang="ko-KR" altLang="en-US" dirty="0"/>
              <a:t> 로컬에서 프로젝트를 수정 한 후 </a:t>
            </a:r>
            <a:r>
              <a:rPr lang="en-US" altLang="ko-KR" dirty="0"/>
              <a:t>git push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	</a:t>
            </a:r>
            <a:r>
              <a:rPr lang="en-US" altLang="ko-KR" sz="2000" dirty="0"/>
              <a:t>#permission</a:t>
            </a:r>
            <a:r>
              <a:rPr lang="ko-KR" altLang="en-US" sz="2000" dirty="0"/>
              <a:t>이 있는 계정 이라면 프로젝트를 한 원격 저장소에 </a:t>
            </a:r>
            <a:r>
              <a:rPr lang="en-US" altLang="ko-KR" sz="2000" dirty="0"/>
              <a:t>push</a:t>
            </a:r>
            <a:r>
              <a:rPr lang="ko-KR" altLang="en-US" sz="2000" dirty="0"/>
              <a:t>할 수 있다</a:t>
            </a:r>
            <a:r>
              <a:rPr lang="en-US" altLang="ko-KR" sz="2000" dirty="0"/>
              <a:t>.</a:t>
            </a:r>
            <a:r>
              <a:rPr lang="ko-KR" altLang="en-US" sz="2000" dirty="0"/>
              <a:t>  </a:t>
            </a:r>
            <a:endParaRPr lang="en-US" altLang="ko-KR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dirty="0"/>
              <a:t>4.</a:t>
            </a:r>
            <a:r>
              <a:rPr lang="ko-KR" altLang="en-US" dirty="0"/>
              <a:t> 수정된 프로젝트의 내용은 </a:t>
            </a:r>
            <a:r>
              <a:rPr lang="en-US" altLang="ko-KR" dirty="0"/>
              <a:t>git pull </a:t>
            </a:r>
            <a:r>
              <a:rPr lang="ko-KR" altLang="en-US" dirty="0"/>
              <a:t>하여 갱신 한다</a:t>
            </a:r>
            <a:r>
              <a:rPr lang="en-US" altLang="ko-KR" dirty="0"/>
              <a:t>.</a:t>
            </a:r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9883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EC91660-A490-DD46-9590-D4928D75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85" y="1565181"/>
            <a:ext cx="8084030" cy="49223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–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협업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(Permission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부여 방법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)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F0015A4-FD74-EC48-B1F4-4AB81CE7731F}"/>
              </a:ext>
            </a:extLst>
          </p:cNvPr>
          <p:cNvSpPr/>
          <p:nvPr/>
        </p:nvSpPr>
        <p:spPr>
          <a:xfrm>
            <a:off x="7262529" y="1973742"/>
            <a:ext cx="912774" cy="436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258CDA-CF76-F645-BF31-57829876C828}"/>
              </a:ext>
            </a:extLst>
          </p:cNvPr>
          <p:cNvSpPr/>
          <p:nvPr/>
        </p:nvSpPr>
        <p:spPr>
          <a:xfrm>
            <a:off x="2267638" y="2736208"/>
            <a:ext cx="1760118" cy="436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CB1819-8FA8-1A48-84B9-23A52E87701D}"/>
              </a:ext>
            </a:extLst>
          </p:cNvPr>
          <p:cNvSpPr/>
          <p:nvPr/>
        </p:nvSpPr>
        <p:spPr>
          <a:xfrm>
            <a:off x="8591106" y="3850568"/>
            <a:ext cx="1158950" cy="436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1E95C5-9F6B-A448-8BBC-6B0FB5C64DE9}"/>
              </a:ext>
            </a:extLst>
          </p:cNvPr>
          <p:cNvSpPr/>
          <p:nvPr/>
        </p:nvSpPr>
        <p:spPr>
          <a:xfrm>
            <a:off x="4219844" y="4666111"/>
            <a:ext cx="3770829" cy="26161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Repository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&gt; settings &gt; collaborators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에서 추가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18702-1067-704C-BDCA-45E53BD59260}"/>
              </a:ext>
            </a:extLst>
          </p:cNvPr>
          <p:cNvSpPr/>
          <p:nvPr/>
        </p:nvSpPr>
        <p:spPr>
          <a:xfrm>
            <a:off x="8175303" y="1963109"/>
            <a:ext cx="3201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1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14EBB2-0599-4B4F-8E9C-6FD1F7D6A1BF}"/>
              </a:ext>
            </a:extLst>
          </p:cNvPr>
          <p:cNvSpPr/>
          <p:nvPr/>
        </p:nvSpPr>
        <p:spPr>
          <a:xfrm>
            <a:off x="4038524" y="2716711"/>
            <a:ext cx="3201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2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5D6C14-BA15-7C41-82F9-729DFF76B015}"/>
              </a:ext>
            </a:extLst>
          </p:cNvPr>
          <p:cNvSpPr/>
          <p:nvPr/>
        </p:nvSpPr>
        <p:spPr>
          <a:xfrm>
            <a:off x="9760689" y="3839935"/>
            <a:ext cx="320111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3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4921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359141" y="2726846"/>
            <a:ext cx="7473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Git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활용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(Markdown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작성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)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7837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활용 </a:t>
            </a:r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- Markdown 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작성</a:t>
            </a:r>
            <a:endParaRPr kumimoji="1" lang="en-US" altLang="ko-KR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altLang="ko-KR" dirty="0"/>
              <a:t>Markdown</a:t>
            </a:r>
          </a:p>
          <a:p>
            <a:pPr marL="914400" lvl="1" indent="-457200">
              <a:lnSpc>
                <a:spcPct val="100000"/>
              </a:lnSpc>
            </a:pPr>
            <a:r>
              <a:rPr lang="ko-KR" altLang="en-US" dirty="0"/>
              <a:t>마크 다운 은 텍스트 기반의 마크업언어로 쉽게 쓰고 읽을 수 있으며 </a:t>
            </a:r>
            <a:r>
              <a:rPr lang="en-US" altLang="ko-KR" dirty="0"/>
              <a:t>HTML</a:t>
            </a:r>
            <a:r>
              <a:rPr lang="ko-KR" altLang="en-US" dirty="0"/>
              <a:t>로 변환이 가능하다</a:t>
            </a:r>
            <a:r>
              <a:rPr lang="en-US" altLang="ko-KR" dirty="0"/>
              <a:t>.</a:t>
            </a:r>
          </a:p>
          <a:p>
            <a:pPr marL="914400" lvl="1" indent="-457200">
              <a:lnSpc>
                <a:spcPct val="100000"/>
              </a:lnSpc>
            </a:pPr>
            <a:endParaRPr lang="en-US" altLang="ko-KR" dirty="0"/>
          </a:p>
          <a:p>
            <a:pPr marL="914400" lvl="1" indent="-457200">
              <a:lnSpc>
                <a:spcPct val="100000"/>
              </a:lnSpc>
            </a:pPr>
            <a:r>
              <a:rPr lang="ko-KR" altLang="en-US" dirty="0"/>
              <a:t>저장소의 정보를 담은  </a:t>
            </a:r>
            <a:r>
              <a:rPr lang="en-US" altLang="ko-KR" dirty="0" err="1"/>
              <a:t>readme.md</a:t>
            </a:r>
            <a:r>
              <a:rPr lang="ko-KR" altLang="en-US" dirty="0" err="1"/>
              <a:t>를</a:t>
            </a:r>
            <a:r>
              <a:rPr lang="ko-KR" altLang="en-US" dirty="0"/>
              <a:t> 멋지게 작성할 수 있다</a:t>
            </a:r>
            <a:r>
              <a:rPr lang="en-US" altLang="ko-KR" dirty="0"/>
              <a:t>.</a:t>
            </a:r>
          </a:p>
          <a:p>
            <a:pPr marL="914400" lvl="1" indent="-457200">
              <a:lnSpc>
                <a:spcPct val="100000"/>
              </a:lnSpc>
            </a:pPr>
            <a:endParaRPr lang="en-US" altLang="ko-KR" sz="2400" dirty="0"/>
          </a:p>
          <a:p>
            <a:pPr marL="457200" indent="-457200">
              <a:lnSpc>
                <a:spcPct val="100000"/>
              </a:lnSpc>
            </a:pPr>
            <a:r>
              <a:rPr lang="en-US" altLang="ko-KR" dirty="0"/>
              <a:t>Markdown </a:t>
            </a:r>
            <a:r>
              <a:rPr lang="ko-KR" altLang="en-US" dirty="0"/>
              <a:t>작성법</a:t>
            </a:r>
            <a:endParaRPr lang="en-US" altLang="ko-KR" dirty="0"/>
          </a:p>
          <a:p>
            <a:pPr marL="914400" lvl="1" indent="-457200">
              <a:lnSpc>
                <a:spcPct val="100000"/>
              </a:lnSpc>
            </a:pPr>
            <a:r>
              <a:rPr lang="en-US" altLang="ko-KR" dirty="0"/>
              <a:t>https://</a:t>
            </a:r>
            <a:r>
              <a:rPr lang="en-US" altLang="ko-KR" dirty="0" err="1"/>
              <a:t>gist.github.com</a:t>
            </a:r>
            <a:r>
              <a:rPr lang="en-US" altLang="ko-KR" dirty="0"/>
              <a:t>/</a:t>
            </a:r>
            <a:r>
              <a:rPr lang="en-US" altLang="ko-KR" dirty="0" err="1"/>
              <a:t>ihoneymon</a:t>
            </a:r>
            <a:r>
              <a:rPr lang="en-US" altLang="ko-KR" dirty="0"/>
              <a:t>/652be052a0727ad59601</a:t>
            </a:r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5357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참고</a:t>
            </a:r>
            <a:endParaRPr kumimoji="1" lang="en-US" altLang="ko-KR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</a:pPr>
            <a:r>
              <a:rPr lang="en-US" altLang="ko-KR" dirty="0"/>
              <a:t>https://</a:t>
            </a:r>
            <a:r>
              <a:rPr lang="en-US" altLang="ko-KR" dirty="0" err="1"/>
              <a:t>www.notion.so</a:t>
            </a:r>
            <a:r>
              <a:rPr lang="en-US" altLang="ko-KR" dirty="0"/>
              <a:t>/Django-BASIC-1-2-MVT-145eeb65d5d44a0ba3f9d56958231605</a:t>
            </a:r>
          </a:p>
          <a:p>
            <a:pPr marL="457200" indent="-457200">
              <a:lnSpc>
                <a:spcPct val="100000"/>
              </a:lnSpc>
            </a:pPr>
            <a:r>
              <a:rPr lang="en-US" altLang="ko-KR" dirty="0"/>
              <a:t>http://</a:t>
            </a:r>
            <a:r>
              <a:rPr lang="en-US" altLang="ko-KR" dirty="0" err="1"/>
              <a:t>sujinlee.me</a:t>
            </a:r>
            <a:r>
              <a:rPr lang="en-US" altLang="ko-KR" dirty="0"/>
              <a:t>/professional-</a:t>
            </a:r>
            <a:r>
              <a:rPr lang="en-US" altLang="ko-KR" dirty="0" err="1"/>
              <a:t>github</a:t>
            </a:r>
            <a:r>
              <a:rPr lang="en-US" altLang="ko-KR" dirty="0"/>
              <a:t>/ [git </a:t>
            </a:r>
            <a:r>
              <a:rPr lang="ko-KR" altLang="en-US" dirty="0"/>
              <a:t>관리하고 취업하자</a:t>
            </a:r>
            <a:r>
              <a:rPr lang="en-US" altLang="ko-KR" dirty="0"/>
              <a:t>]</a:t>
            </a:r>
          </a:p>
          <a:p>
            <a:pPr marL="457200" indent="-457200">
              <a:lnSpc>
                <a:spcPct val="100000"/>
              </a:lnSpc>
            </a:pPr>
            <a:r>
              <a:rPr lang="en" altLang="ko-KR" dirty="0"/>
              <a:t>https://</a:t>
            </a:r>
            <a:r>
              <a:rPr lang="en" altLang="ko-KR" dirty="0" err="1"/>
              <a:t>rogerdudler.github.io</a:t>
            </a:r>
            <a:r>
              <a:rPr lang="en" altLang="ko-KR" dirty="0"/>
              <a:t>/git-guide/</a:t>
            </a:r>
            <a:r>
              <a:rPr lang="en" altLang="ko-KR" dirty="0" err="1"/>
              <a:t>index.ko.html</a:t>
            </a:r>
            <a:r>
              <a:rPr lang="en" altLang="ko-KR" dirty="0"/>
              <a:t> </a:t>
            </a:r>
            <a:r>
              <a:rPr lang="en-US" altLang="ko-KR" dirty="0"/>
              <a:t>[git - </a:t>
            </a:r>
            <a:r>
              <a:rPr lang="ko-KR" altLang="en-US" dirty="0"/>
              <a:t>간편 안내서</a:t>
            </a:r>
            <a:r>
              <a:rPr lang="en-US" altLang="ko-KR" dirty="0"/>
              <a:t>]</a:t>
            </a:r>
          </a:p>
          <a:p>
            <a:pPr marL="457200" indent="-457200">
              <a:lnSpc>
                <a:spcPct val="100000"/>
              </a:lnSpc>
            </a:pPr>
            <a:r>
              <a:rPr lang="en-US" altLang="ko-KR" dirty="0"/>
              <a:t>https://</a:t>
            </a:r>
            <a:r>
              <a:rPr lang="en-US" altLang="ko-KR" dirty="0" err="1"/>
              <a:t>gist.github.com</a:t>
            </a:r>
            <a:r>
              <a:rPr lang="en-US" altLang="ko-KR" dirty="0"/>
              <a:t>/</a:t>
            </a:r>
            <a:r>
              <a:rPr lang="en-US" altLang="ko-KR" dirty="0" err="1"/>
              <a:t>ihoneymon</a:t>
            </a:r>
            <a:r>
              <a:rPr lang="en-US" altLang="ko-KR" dirty="0"/>
              <a:t>/652be052a0727ad59601 [</a:t>
            </a:r>
            <a:r>
              <a:rPr lang="ko-KR" altLang="en-US" dirty="0" err="1"/>
              <a:t>마크다운</a:t>
            </a:r>
            <a:r>
              <a:rPr lang="ko-KR" altLang="en-US" dirty="0"/>
              <a:t> 작성법</a:t>
            </a:r>
            <a:r>
              <a:rPr lang="en-US" altLang="ko-KR" dirty="0"/>
              <a:t>]</a:t>
            </a:r>
          </a:p>
          <a:p>
            <a:pPr marL="457200" indent="-457200">
              <a:lnSpc>
                <a:spcPct val="100000"/>
              </a:lnSpc>
            </a:pPr>
            <a:endParaRPr lang="ko-KR" altLang="en-US" dirty="0"/>
          </a:p>
          <a:p>
            <a:pPr marL="914400" lvl="1" indent="-457200" algn="just">
              <a:lnSpc>
                <a:spcPct val="100000"/>
              </a:lnSpc>
            </a:pPr>
            <a:endParaRPr lang="en-US" altLang="ko-KR" dirty="0"/>
          </a:p>
          <a:p>
            <a:pPr marL="457200" indent="-457200" algn="just"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56645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8BDD43-7DE3-F348-A9AA-4D5D7DA94AA6}"/>
              </a:ext>
            </a:extLst>
          </p:cNvPr>
          <p:cNvSpPr/>
          <p:nvPr/>
        </p:nvSpPr>
        <p:spPr>
          <a:xfrm>
            <a:off x="4473575" y="178435"/>
            <a:ext cx="312610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76A52A-AEEA-734A-AD09-CF8607D3F2D2}"/>
              </a:ext>
            </a:extLst>
          </p:cNvPr>
          <p:cNvSpPr/>
          <p:nvPr/>
        </p:nvSpPr>
        <p:spPr>
          <a:xfrm>
            <a:off x="8865466" y="299167"/>
            <a:ext cx="312610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ED1E320-922D-0F4C-91EF-76054AE63CB2}"/>
              </a:ext>
            </a:extLst>
          </p:cNvPr>
          <p:cNvSpPr txBox="1">
            <a:spLocks/>
          </p:cNvSpPr>
          <p:nvPr/>
        </p:nvSpPr>
        <p:spPr>
          <a:xfrm>
            <a:off x="1464627" y="3148801"/>
            <a:ext cx="9144000" cy="1655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SpoqaHanSans" panose="020B0500000000000000" pitchFamily="34" charset="-128"/>
                <a:ea typeface="SpoqaHanSans" panose="020B0500000000000000" pitchFamily="34" charset="-128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kumimoji="1" lang="en-US" altLang="ko-KR" sz="4800" b="1" dirty="0">
                <a:ln w="0"/>
                <a:latin typeface="Montserrat ExtraBold" pitchFamily="2" charset="0"/>
              </a:rPr>
              <a:t>HACK YOUR LIFE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kumimoji="1" lang="ko-KR" altLang="en-US" sz="2000" dirty="0">
                <a:ln w="0"/>
                <a:latin typeface="SpoqaHanSans Light" panose="020B0300000000000000" pitchFamily="34" charset="-128"/>
                <a:ea typeface="SpoqaHanSans Light" panose="020B0300000000000000" pitchFamily="34" charset="-128"/>
              </a:rPr>
              <a:t>멋쟁이 사자처럼 삼육대학교</a:t>
            </a:r>
            <a:endParaRPr kumimoji="1" lang="en-US" altLang="ko-KR" sz="700" dirty="0">
              <a:ln w="0"/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209AD8-51BE-8B4E-BA20-61427215203F}"/>
              </a:ext>
            </a:extLst>
          </p:cNvPr>
          <p:cNvSpPr/>
          <p:nvPr/>
        </p:nvSpPr>
        <p:spPr>
          <a:xfrm>
            <a:off x="261503" y="421721"/>
            <a:ext cx="739371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B61B428A-90FA-134B-B5AD-29C682593AC1}"/>
              </a:ext>
            </a:extLst>
          </p:cNvPr>
          <p:cNvSpPr/>
          <p:nvPr/>
        </p:nvSpPr>
        <p:spPr>
          <a:xfrm>
            <a:off x="11006651" y="4334699"/>
            <a:ext cx="229132" cy="568015"/>
          </a:xfrm>
          <a:custGeom>
            <a:avLst/>
            <a:gdLst/>
            <a:ahLst/>
            <a:cxnLst/>
            <a:rect l="l" t="t" r="r" b="b"/>
            <a:pathLst>
              <a:path w="377825" h="936625">
                <a:moveTo>
                  <a:pt x="91107" y="0"/>
                </a:moveTo>
                <a:lnTo>
                  <a:pt x="0" y="907514"/>
                </a:lnTo>
                <a:lnTo>
                  <a:pt x="286525" y="936280"/>
                </a:lnTo>
                <a:lnTo>
                  <a:pt x="377632" y="28764"/>
                </a:lnTo>
                <a:lnTo>
                  <a:pt x="9110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16B2BC4A-3C7E-C54E-8FE3-73D939A36DD2}"/>
              </a:ext>
            </a:extLst>
          </p:cNvPr>
          <p:cNvSpPr/>
          <p:nvPr/>
        </p:nvSpPr>
        <p:spPr>
          <a:xfrm>
            <a:off x="9097036" y="3816910"/>
            <a:ext cx="589581" cy="431691"/>
          </a:xfrm>
          <a:custGeom>
            <a:avLst/>
            <a:gdLst/>
            <a:ahLst/>
            <a:cxnLst/>
            <a:rect l="l" t="t" r="r" b="b"/>
            <a:pathLst>
              <a:path w="972184" h="711834">
                <a:moveTo>
                  <a:pt x="145084" y="0"/>
                </a:moveTo>
                <a:lnTo>
                  <a:pt x="0" y="274774"/>
                </a:lnTo>
                <a:lnTo>
                  <a:pt x="826697" y="711231"/>
                </a:lnTo>
                <a:lnTo>
                  <a:pt x="842930" y="680483"/>
                </a:lnTo>
                <a:lnTo>
                  <a:pt x="817200" y="680483"/>
                </a:lnTo>
                <a:lnTo>
                  <a:pt x="30752" y="265279"/>
                </a:lnTo>
                <a:lnTo>
                  <a:pt x="154579" y="30747"/>
                </a:lnTo>
                <a:lnTo>
                  <a:pt x="144519" y="25435"/>
                </a:lnTo>
                <a:lnTo>
                  <a:pt x="149827" y="15376"/>
                </a:lnTo>
                <a:lnTo>
                  <a:pt x="174205" y="15376"/>
                </a:lnTo>
                <a:lnTo>
                  <a:pt x="145084" y="0"/>
                </a:lnTo>
                <a:close/>
              </a:path>
              <a:path w="972184" h="711834">
                <a:moveTo>
                  <a:pt x="311163" y="87693"/>
                </a:moveTo>
                <a:lnTo>
                  <a:pt x="300535" y="107815"/>
                </a:lnTo>
                <a:lnTo>
                  <a:pt x="941018" y="445956"/>
                </a:lnTo>
                <a:lnTo>
                  <a:pt x="817200" y="680483"/>
                </a:lnTo>
                <a:lnTo>
                  <a:pt x="842930" y="680483"/>
                </a:lnTo>
                <a:lnTo>
                  <a:pt x="971760" y="436460"/>
                </a:lnTo>
                <a:lnTo>
                  <a:pt x="311163" y="87693"/>
                </a:lnTo>
                <a:close/>
              </a:path>
              <a:path w="972184" h="711834">
                <a:moveTo>
                  <a:pt x="174205" y="15376"/>
                </a:moveTo>
                <a:lnTo>
                  <a:pt x="149827" y="15376"/>
                </a:lnTo>
                <a:lnTo>
                  <a:pt x="159890" y="20688"/>
                </a:lnTo>
                <a:lnTo>
                  <a:pt x="154579" y="30747"/>
                </a:lnTo>
                <a:lnTo>
                  <a:pt x="300535" y="107815"/>
                </a:lnTo>
                <a:lnTo>
                  <a:pt x="311163" y="87693"/>
                </a:lnTo>
                <a:lnTo>
                  <a:pt x="174205" y="15376"/>
                </a:lnTo>
                <a:close/>
              </a:path>
              <a:path w="972184" h="711834">
                <a:moveTo>
                  <a:pt x="149827" y="15376"/>
                </a:moveTo>
                <a:lnTo>
                  <a:pt x="144519" y="25435"/>
                </a:lnTo>
                <a:lnTo>
                  <a:pt x="154579" y="30747"/>
                </a:lnTo>
                <a:lnTo>
                  <a:pt x="159890" y="20688"/>
                </a:lnTo>
                <a:lnTo>
                  <a:pt x="149827" y="15376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F0F7511C-9B1A-1443-97AB-4DFF95D6EAD4}"/>
              </a:ext>
            </a:extLst>
          </p:cNvPr>
          <p:cNvSpPr/>
          <p:nvPr/>
        </p:nvSpPr>
        <p:spPr>
          <a:xfrm>
            <a:off x="10132229" y="3891202"/>
            <a:ext cx="407430" cy="572251"/>
          </a:xfrm>
          <a:custGeom>
            <a:avLst/>
            <a:gdLst/>
            <a:ahLst/>
            <a:cxnLst/>
            <a:rect l="l" t="t" r="r" b="b"/>
            <a:pathLst>
              <a:path w="671830" h="943609">
                <a:moveTo>
                  <a:pt x="256358" y="0"/>
                </a:moveTo>
                <a:lnTo>
                  <a:pt x="0" y="131166"/>
                </a:lnTo>
                <a:lnTo>
                  <a:pt x="415453" y="943130"/>
                </a:lnTo>
                <a:lnTo>
                  <a:pt x="671812" y="811963"/>
                </a:lnTo>
                <a:lnTo>
                  <a:pt x="256358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76AE2E9A-E417-FC43-8A69-82E768C13E50}"/>
              </a:ext>
            </a:extLst>
          </p:cNvPr>
          <p:cNvSpPr/>
          <p:nvPr/>
        </p:nvSpPr>
        <p:spPr>
          <a:xfrm>
            <a:off x="11544577" y="4523247"/>
            <a:ext cx="578412" cy="225665"/>
          </a:xfrm>
          <a:custGeom>
            <a:avLst/>
            <a:gdLst/>
            <a:ahLst/>
            <a:cxnLst/>
            <a:rect l="l" t="t" r="r" b="b"/>
            <a:pathLst>
              <a:path w="953769" h="372109">
                <a:moveTo>
                  <a:pt x="187407" y="49181"/>
                </a:moveTo>
                <a:lnTo>
                  <a:pt x="0" y="61538"/>
                </a:lnTo>
                <a:lnTo>
                  <a:pt x="20449" y="371589"/>
                </a:lnTo>
                <a:lnTo>
                  <a:pt x="387276" y="347385"/>
                </a:lnTo>
                <a:lnTo>
                  <a:pt x="41663" y="347385"/>
                </a:lnTo>
                <a:lnTo>
                  <a:pt x="24253" y="83497"/>
                </a:lnTo>
                <a:lnTo>
                  <a:pt x="12858" y="83497"/>
                </a:lnTo>
                <a:lnTo>
                  <a:pt x="12104" y="72146"/>
                </a:lnTo>
                <a:lnTo>
                  <a:pt x="23454" y="71396"/>
                </a:lnTo>
                <a:lnTo>
                  <a:pt x="188872" y="71396"/>
                </a:lnTo>
                <a:lnTo>
                  <a:pt x="187407" y="49181"/>
                </a:lnTo>
                <a:close/>
              </a:path>
              <a:path w="953769" h="372109">
                <a:moveTo>
                  <a:pt x="934395" y="24201"/>
                </a:moveTo>
                <a:lnTo>
                  <a:pt x="911595" y="24201"/>
                </a:lnTo>
                <a:lnTo>
                  <a:pt x="929050" y="288833"/>
                </a:lnTo>
                <a:lnTo>
                  <a:pt x="41663" y="347385"/>
                </a:lnTo>
                <a:lnTo>
                  <a:pt x="387276" y="347385"/>
                </a:lnTo>
                <a:lnTo>
                  <a:pt x="953258" y="310039"/>
                </a:lnTo>
                <a:lnTo>
                  <a:pt x="934395" y="24201"/>
                </a:lnTo>
                <a:close/>
              </a:path>
              <a:path w="953769" h="372109">
                <a:moveTo>
                  <a:pt x="23454" y="71396"/>
                </a:moveTo>
                <a:lnTo>
                  <a:pt x="12104" y="72146"/>
                </a:lnTo>
                <a:lnTo>
                  <a:pt x="12858" y="83497"/>
                </a:lnTo>
                <a:lnTo>
                  <a:pt x="24203" y="82749"/>
                </a:lnTo>
                <a:lnTo>
                  <a:pt x="23454" y="71396"/>
                </a:lnTo>
                <a:close/>
              </a:path>
              <a:path w="953769" h="372109">
                <a:moveTo>
                  <a:pt x="24203" y="82749"/>
                </a:moveTo>
                <a:lnTo>
                  <a:pt x="12858" y="83497"/>
                </a:lnTo>
                <a:lnTo>
                  <a:pt x="24253" y="83497"/>
                </a:lnTo>
                <a:lnTo>
                  <a:pt x="24203" y="82749"/>
                </a:lnTo>
                <a:close/>
              </a:path>
              <a:path w="953769" h="372109">
                <a:moveTo>
                  <a:pt x="188872" y="71396"/>
                </a:moveTo>
                <a:lnTo>
                  <a:pt x="23454" y="71396"/>
                </a:lnTo>
                <a:lnTo>
                  <a:pt x="24203" y="82749"/>
                </a:lnTo>
                <a:lnTo>
                  <a:pt x="188905" y="71887"/>
                </a:lnTo>
                <a:lnTo>
                  <a:pt x="188872" y="71396"/>
                </a:lnTo>
                <a:close/>
              </a:path>
              <a:path w="953769" h="372109">
                <a:moveTo>
                  <a:pt x="932798" y="0"/>
                </a:moveTo>
                <a:lnTo>
                  <a:pt x="187407" y="49181"/>
                </a:lnTo>
                <a:lnTo>
                  <a:pt x="188905" y="71887"/>
                </a:lnTo>
                <a:lnTo>
                  <a:pt x="911595" y="24201"/>
                </a:lnTo>
                <a:lnTo>
                  <a:pt x="934395" y="24201"/>
                </a:lnTo>
                <a:lnTo>
                  <a:pt x="932798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FF758132-40EF-A943-8C51-3836E65428D7}"/>
              </a:ext>
            </a:extLst>
          </p:cNvPr>
          <p:cNvSpPr/>
          <p:nvPr/>
        </p:nvSpPr>
        <p:spPr>
          <a:xfrm>
            <a:off x="12039557" y="5413266"/>
            <a:ext cx="153653" cy="508710"/>
          </a:xfrm>
          <a:custGeom>
            <a:avLst/>
            <a:gdLst/>
            <a:ahLst/>
            <a:cxnLst/>
            <a:rect l="l" t="t" r="r" b="b"/>
            <a:pathLst>
              <a:path w="253365" h="838834">
                <a:moveTo>
                  <a:pt x="252764" y="0"/>
                </a:moveTo>
                <a:lnTo>
                  <a:pt x="0" y="84763"/>
                </a:lnTo>
                <a:lnTo>
                  <a:pt x="252764" y="838529"/>
                </a:lnTo>
                <a:lnTo>
                  <a:pt x="252764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43CC3B87-E6F9-924E-977A-81B17613D767}"/>
              </a:ext>
            </a:extLst>
          </p:cNvPr>
          <p:cNvSpPr/>
          <p:nvPr/>
        </p:nvSpPr>
        <p:spPr>
          <a:xfrm>
            <a:off x="9613107" y="4938443"/>
            <a:ext cx="524884" cy="542984"/>
          </a:xfrm>
          <a:custGeom>
            <a:avLst/>
            <a:gdLst/>
            <a:ahLst/>
            <a:cxnLst/>
            <a:rect l="l" t="t" r="r" b="b"/>
            <a:pathLst>
              <a:path w="865505" h="895350">
                <a:moveTo>
                  <a:pt x="226945" y="0"/>
                </a:moveTo>
                <a:lnTo>
                  <a:pt x="0" y="212239"/>
                </a:lnTo>
                <a:lnTo>
                  <a:pt x="638556" y="895001"/>
                </a:lnTo>
                <a:lnTo>
                  <a:pt x="672946" y="862837"/>
                </a:lnTo>
                <a:lnTo>
                  <a:pt x="639634" y="862837"/>
                </a:lnTo>
                <a:lnTo>
                  <a:pt x="32166" y="213321"/>
                </a:lnTo>
                <a:lnTo>
                  <a:pt x="225870" y="32166"/>
                </a:lnTo>
                <a:lnTo>
                  <a:pt x="218098" y="23854"/>
                </a:lnTo>
                <a:lnTo>
                  <a:pt x="226401" y="16084"/>
                </a:lnTo>
                <a:lnTo>
                  <a:pt x="241986" y="16084"/>
                </a:lnTo>
                <a:lnTo>
                  <a:pt x="226945" y="0"/>
                </a:lnTo>
                <a:close/>
              </a:path>
              <a:path w="865505" h="895350">
                <a:moveTo>
                  <a:pt x="355224" y="137176"/>
                </a:moveTo>
                <a:lnTo>
                  <a:pt x="338607" y="152718"/>
                </a:lnTo>
                <a:lnTo>
                  <a:pt x="833325" y="681681"/>
                </a:lnTo>
                <a:lnTo>
                  <a:pt x="639634" y="862837"/>
                </a:lnTo>
                <a:lnTo>
                  <a:pt x="672946" y="862837"/>
                </a:lnTo>
                <a:lnTo>
                  <a:pt x="865491" y="682760"/>
                </a:lnTo>
                <a:lnTo>
                  <a:pt x="355224" y="137176"/>
                </a:lnTo>
                <a:close/>
              </a:path>
              <a:path w="865505" h="895350">
                <a:moveTo>
                  <a:pt x="241986" y="16084"/>
                </a:moveTo>
                <a:lnTo>
                  <a:pt x="226401" y="16084"/>
                </a:lnTo>
                <a:lnTo>
                  <a:pt x="234181" y="24394"/>
                </a:lnTo>
                <a:lnTo>
                  <a:pt x="225870" y="32166"/>
                </a:lnTo>
                <a:lnTo>
                  <a:pt x="338607" y="152718"/>
                </a:lnTo>
                <a:lnTo>
                  <a:pt x="355224" y="137176"/>
                </a:lnTo>
                <a:lnTo>
                  <a:pt x="241986" y="16084"/>
                </a:lnTo>
                <a:close/>
              </a:path>
              <a:path w="865505" h="895350">
                <a:moveTo>
                  <a:pt x="226401" y="16084"/>
                </a:moveTo>
                <a:lnTo>
                  <a:pt x="218098" y="23854"/>
                </a:lnTo>
                <a:lnTo>
                  <a:pt x="225870" y="32166"/>
                </a:lnTo>
                <a:lnTo>
                  <a:pt x="234181" y="24394"/>
                </a:lnTo>
                <a:lnTo>
                  <a:pt x="226401" y="16084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5FD8379F-F8DD-EA47-9001-8B6703DE981C}"/>
              </a:ext>
            </a:extLst>
          </p:cNvPr>
          <p:cNvSpPr/>
          <p:nvPr/>
        </p:nvSpPr>
        <p:spPr>
          <a:xfrm>
            <a:off x="10320755" y="5774086"/>
            <a:ext cx="580338" cy="325790"/>
          </a:xfrm>
          <a:custGeom>
            <a:avLst/>
            <a:gdLst/>
            <a:ahLst/>
            <a:cxnLst/>
            <a:rect l="l" t="t" r="r" b="b"/>
            <a:pathLst>
              <a:path w="956944" h="537209">
                <a:moveTo>
                  <a:pt x="873900" y="0"/>
                </a:moveTo>
                <a:lnTo>
                  <a:pt x="0" y="261134"/>
                </a:lnTo>
                <a:lnTo>
                  <a:pt x="82447" y="537042"/>
                </a:lnTo>
                <a:lnTo>
                  <a:pt x="956337" y="275910"/>
                </a:lnTo>
                <a:lnTo>
                  <a:pt x="873900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5C683A9C-CA2F-F64F-BA1B-C446814D0F2B}"/>
              </a:ext>
            </a:extLst>
          </p:cNvPr>
          <p:cNvSpPr/>
          <p:nvPr/>
        </p:nvSpPr>
        <p:spPr>
          <a:xfrm>
            <a:off x="10296612" y="4888353"/>
            <a:ext cx="546450" cy="521034"/>
          </a:xfrm>
          <a:custGeom>
            <a:avLst/>
            <a:gdLst/>
            <a:ahLst/>
            <a:cxnLst/>
            <a:rect l="l" t="t" r="r" b="b"/>
            <a:pathLst>
              <a:path w="901065" h="859154">
                <a:moveTo>
                  <a:pt x="138980" y="502506"/>
                </a:moveTo>
                <a:lnTo>
                  <a:pt x="0" y="628836"/>
                </a:lnTo>
                <a:lnTo>
                  <a:pt x="209019" y="858758"/>
                </a:lnTo>
                <a:lnTo>
                  <a:pt x="244381" y="826609"/>
                </a:lnTo>
                <a:lnTo>
                  <a:pt x="210559" y="826609"/>
                </a:lnTo>
                <a:lnTo>
                  <a:pt x="39113" y="638024"/>
                </a:lnTo>
                <a:lnTo>
                  <a:pt x="23737" y="638024"/>
                </a:lnTo>
                <a:lnTo>
                  <a:pt x="16083" y="629605"/>
                </a:lnTo>
                <a:lnTo>
                  <a:pt x="24501" y="621951"/>
                </a:lnTo>
                <a:lnTo>
                  <a:pt x="41417" y="621951"/>
                </a:lnTo>
                <a:lnTo>
                  <a:pt x="154288" y="519344"/>
                </a:lnTo>
                <a:lnTo>
                  <a:pt x="138980" y="502506"/>
                </a:lnTo>
                <a:close/>
              </a:path>
              <a:path w="901065" h="859154">
                <a:moveTo>
                  <a:pt x="720940" y="32144"/>
                </a:moveTo>
                <a:lnTo>
                  <a:pt x="690177" y="32144"/>
                </a:lnTo>
                <a:lnTo>
                  <a:pt x="868580" y="228375"/>
                </a:lnTo>
                <a:lnTo>
                  <a:pt x="210559" y="826609"/>
                </a:lnTo>
                <a:lnTo>
                  <a:pt x="244381" y="826609"/>
                </a:lnTo>
                <a:lnTo>
                  <a:pt x="900726" y="229902"/>
                </a:lnTo>
                <a:lnTo>
                  <a:pt x="720940" y="32144"/>
                </a:lnTo>
                <a:close/>
              </a:path>
              <a:path w="901065" h="859154">
                <a:moveTo>
                  <a:pt x="24501" y="621951"/>
                </a:moveTo>
                <a:lnTo>
                  <a:pt x="16083" y="629605"/>
                </a:lnTo>
                <a:lnTo>
                  <a:pt x="23737" y="638024"/>
                </a:lnTo>
                <a:lnTo>
                  <a:pt x="32156" y="630371"/>
                </a:lnTo>
                <a:lnTo>
                  <a:pt x="24501" y="621951"/>
                </a:lnTo>
                <a:close/>
              </a:path>
              <a:path w="901065" h="859154">
                <a:moveTo>
                  <a:pt x="32156" y="630371"/>
                </a:moveTo>
                <a:lnTo>
                  <a:pt x="23737" y="638024"/>
                </a:lnTo>
                <a:lnTo>
                  <a:pt x="39113" y="638024"/>
                </a:lnTo>
                <a:lnTo>
                  <a:pt x="32156" y="630371"/>
                </a:lnTo>
                <a:close/>
              </a:path>
              <a:path w="901065" h="859154">
                <a:moveTo>
                  <a:pt x="41417" y="621951"/>
                </a:moveTo>
                <a:lnTo>
                  <a:pt x="24501" y="621951"/>
                </a:lnTo>
                <a:lnTo>
                  <a:pt x="32156" y="630371"/>
                </a:lnTo>
                <a:lnTo>
                  <a:pt x="41417" y="621951"/>
                </a:lnTo>
                <a:close/>
              </a:path>
              <a:path w="901065" h="859154">
                <a:moveTo>
                  <a:pt x="691717" y="0"/>
                </a:moveTo>
                <a:lnTo>
                  <a:pt x="138980" y="502506"/>
                </a:lnTo>
                <a:lnTo>
                  <a:pt x="154288" y="519344"/>
                </a:lnTo>
                <a:lnTo>
                  <a:pt x="690177" y="32144"/>
                </a:lnTo>
                <a:lnTo>
                  <a:pt x="720940" y="32144"/>
                </a:lnTo>
                <a:lnTo>
                  <a:pt x="69171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4C75F4D6-08C0-C843-9A26-772C1072D260}"/>
              </a:ext>
            </a:extLst>
          </p:cNvPr>
          <p:cNvSpPr/>
          <p:nvPr/>
        </p:nvSpPr>
        <p:spPr>
          <a:xfrm>
            <a:off x="11547288" y="4995957"/>
            <a:ext cx="567245" cy="490226"/>
          </a:xfrm>
          <a:custGeom>
            <a:avLst/>
            <a:gdLst/>
            <a:ahLst/>
            <a:cxnLst/>
            <a:rect l="l" t="t" r="r" b="b"/>
            <a:pathLst>
              <a:path w="935355" h="808354">
                <a:moveTo>
                  <a:pt x="150539" y="446662"/>
                </a:moveTo>
                <a:lnTo>
                  <a:pt x="0" y="558952"/>
                </a:lnTo>
                <a:lnTo>
                  <a:pt x="185784" y="808019"/>
                </a:lnTo>
                <a:lnTo>
                  <a:pt x="228476" y="776172"/>
                </a:lnTo>
                <a:lnTo>
                  <a:pt x="190423" y="776172"/>
                </a:lnTo>
                <a:lnTo>
                  <a:pt x="36924" y="570394"/>
                </a:lnTo>
                <a:lnTo>
                  <a:pt x="22721" y="570394"/>
                </a:lnTo>
                <a:lnTo>
                  <a:pt x="15926" y="561275"/>
                </a:lnTo>
                <a:lnTo>
                  <a:pt x="25046" y="554471"/>
                </a:lnTo>
                <a:lnTo>
                  <a:pt x="44069" y="554471"/>
                </a:lnTo>
                <a:lnTo>
                  <a:pt x="164152" y="464904"/>
                </a:lnTo>
                <a:lnTo>
                  <a:pt x="150539" y="446662"/>
                </a:lnTo>
                <a:close/>
              </a:path>
              <a:path w="935355" h="808354">
                <a:moveTo>
                  <a:pt x="773062" y="31845"/>
                </a:moveTo>
                <a:lnTo>
                  <a:pt x="744668" y="31845"/>
                </a:lnTo>
                <a:lnTo>
                  <a:pt x="903249" y="244418"/>
                </a:lnTo>
                <a:lnTo>
                  <a:pt x="190423" y="776172"/>
                </a:lnTo>
                <a:lnTo>
                  <a:pt x="228476" y="776172"/>
                </a:lnTo>
                <a:lnTo>
                  <a:pt x="935091" y="249047"/>
                </a:lnTo>
                <a:lnTo>
                  <a:pt x="773062" y="31845"/>
                </a:lnTo>
                <a:close/>
              </a:path>
              <a:path w="935355" h="808354">
                <a:moveTo>
                  <a:pt x="25046" y="554471"/>
                </a:moveTo>
                <a:lnTo>
                  <a:pt x="15926" y="561275"/>
                </a:lnTo>
                <a:lnTo>
                  <a:pt x="22721" y="570394"/>
                </a:lnTo>
                <a:lnTo>
                  <a:pt x="31846" y="563587"/>
                </a:lnTo>
                <a:lnTo>
                  <a:pt x="25046" y="554471"/>
                </a:lnTo>
                <a:close/>
              </a:path>
              <a:path w="935355" h="808354">
                <a:moveTo>
                  <a:pt x="31846" y="563587"/>
                </a:moveTo>
                <a:lnTo>
                  <a:pt x="22721" y="570394"/>
                </a:lnTo>
                <a:lnTo>
                  <a:pt x="36924" y="570394"/>
                </a:lnTo>
                <a:lnTo>
                  <a:pt x="31846" y="563587"/>
                </a:lnTo>
                <a:close/>
              </a:path>
              <a:path w="935355" h="808354">
                <a:moveTo>
                  <a:pt x="44069" y="554471"/>
                </a:moveTo>
                <a:lnTo>
                  <a:pt x="25046" y="554471"/>
                </a:lnTo>
                <a:lnTo>
                  <a:pt x="31846" y="563587"/>
                </a:lnTo>
                <a:lnTo>
                  <a:pt x="44069" y="554471"/>
                </a:lnTo>
                <a:close/>
              </a:path>
              <a:path w="935355" h="808354">
                <a:moveTo>
                  <a:pt x="749307" y="0"/>
                </a:moveTo>
                <a:lnTo>
                  <a:pt x="150539" y="446662"/>
                </a:lnTo>
                <a:lnTo>
                  <a:pt x="164152" y="464904"/>
                </a:lnTo>
                <a:lnTo>
                  <a:pt x="744668" y="31845"/>
                </a:lnTo>
                <a:lnTo>
                  <a:pt x="773062" y="31845"/>
                </a:lnTo>
                <a:lnTo>
                  <a:pt x="74930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9B56014E-C467-004D-87AC-EDC167CE4DF5}"/>
              </a:ext>
            </a:extLst>
          </p:cNvPr>
          <p:cNvSpPr/>
          <p:nvPr/>
        </p:nvSpPr>
        <p:spPr>
          <a:xfrm>
            <a:off x="11430218" y="5609331"/>
            <a:ext cx="214883" cy="383555"/>
          </a:xfrm>
          <a:custGeom>
            <a:avLst/>
            <a:gdLst/>
            <a:ahLst/>
            <a:cxnLst/>
            <a:rect l="l" t="t" r="r" b="b"/>
            <a:pathLst>
              <a:path w="354330" h="632459">
                <a:moveTo>
                  <a:pt x="182486" y="0"/>
                </a:moveTo>
                <a:lnTo>
                  <a:pt x="0" y="54127"/>
                </a:lnTo>
                <a:lnTo>
                  <a:pt x="171429" y="632135"/>
                </a:lnTo>
                <a:lnTo>
                  <a:pt x="353915" y="578009"/>
                </a:lnTo>
                <a:lnTo>
                  <a:pt x="182486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2DBF578C-9A3C-5C47-865F-71329E2D18D4}"/>
              </a:ext>
            </a:extLst>
          </p:cNvPr>
          <p:cNvSpPr/>
          <p:nvPr/>
        </p:nvSpPr>
        <p:spPr>
          <a:xfrm>
            <a:off x="709893" y="201248"/>
            <a:ext cx="436313" cy="150957"/>
          </a:xfrm>
          <a:custGeom>
            <a:avLst/>
            <a:gdLst/>
            <a:ahLst/>
            <a:cxnLst/>
            <a:rect l="l" t="t" r="r" b="b"/>
            <a:pathLst>
              <a:path w="719455" h="248920">
                <a:moveTo>
                  <a:pt x="572078" y="229165"/>
                </a:moveTo>
                <a:lnTo>
                  <a:pt x="571809" y="246578"/>
                </a:lnTo>
                <a:lnTo>
                  <a:pt x="715572" y="248788"/>
                </a:lnTo>
                <a:lnTo>
                  <a:pt x="715708" y="239940"/>
                </a:lnTo>
                <a:lnTo>
                  <a:pt x="706997" y="239940"/>
                </a:lnTo>
                <a:lnTo>
                  <a:pt x="698288" y="239804"/>
                </a:lnTo>
                <a:lnTo>
                  <a:pt x="698421" y="231095"/>
                </a:lnTo>
                <a:lnTo>
                  <a:pt x="572078" y="229165"/>
                </a:lnTo>
                <a:close/>
              </a:path>
              <a:path w="719455" h="248920">
                <a:moveTo>
                  <a:pt x="3632" y="0"/>
                </a:moveTo>
                <a:lnTo>
                  <a:pt x="0" y="237835"/>
                </a:lnTo>
                <a:lnTo>
                  <a:pt x="571809" y="246578"/>
                </a:lnTo>
                <a:lnTo>
                  <a:pt x="572078" y="229165"/>
                </a:lnTo>
                <a:lnTo>
                  <a:pt x="17686" y="220684"/>
                </a:lnTo>
                <a:lnTo>
                  <a:pt x="20787" y="17685"/>
                </a:lnTo>
                <a:lnTo>
                  <a:pt x="719113" y="17685"/>
                </a:lnTo>
                <a:lnTo>
                  <a:pt x="719216" y="10942"/>
                </a:lnTo>
                <a:lnTo>
                  <a:pt x="3632" y="0"/>
                </a:lnTo>
                <a:close/>
              </a:path>
              <a:path w="719455" h="248920">
                <a:moveTo>
                  <a:pt x="698421" y="231095"/>
                </a:moveTo>
                <a:lnTo>
                  <a:pt x="698288" y="239804"/>
                </a:lnTo>
                <a:lnTo>
                  <a:pt x="706997" y="239940"/>
                </a:lnTo>
                <a:lnTo>
                  <a:pt x="707131" y="231228"/>
                </a:lnTo>
                <a:lnTo>
                  <a:pt x="698421" y="231095"/>
                </a:lnTo>
                <a:close/>
              </a:path>
              <a:path w="719455" h="248920">
                <a:moveTo>
                  <a:pt x="719113" y="17685"/>
                </a:moveTo>
                <a:lnTo>
                  <a:pt x="20787" y="17685"/>
                </a:lnTo>
                <a:lnTo>
                  <a:pt x="701527" y="28093"/>
                </a:lnTo>
                <a:lnTo>
                  <a:pt x="698421" y="231095"/>
                </a:lnTo>
                <a:lnTo>
                  <a:pt x="707131" y="231228"/>
                </a:lnTo>
                <a:lnTo>
                  <a:pt x="706997" y="239940"/>
                </a:lnTo>
                <a:lnTo>
                  <a:pt x="715708" y="239940"/>
                </a:lnTo>
                <a:lnTo>
                  <a:pt x="719113" y="17685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8003B460-5019-6A42-A3DA-02064DE4370D}"/>
              </a:ext>
            </a:extLst>
          </p:cNvPr>
          <p:cNvSpPr/>
          <p:nvPr/>
        </p:nvSpPr>
        <p:spPr>
          <a:xfrm>
            <a:off x="322801" y="915823"/>
            <a:ext cx="441704" cy="291131"/>
          </a:xfrm>
          <a:custGeom>
            <a:avLst/>
            <a:gdLst/>
            <a:ahLst/>
            <a:cxnLst/>
            <a:rect l="l" t="t" r="r" b="b"/>
            <a:pathLst>
              <a:path w="728344" h="480060">
                <a:moveTo>
                  <a:pt x="87696" y="0"/>
                </a:moveTo>
                <a:lnTo>
                  <a:pt x="0" y="202256"/>
                </a:lnTo>
                <a:lnTo>
                  <a:pt x="640616" y="480023"/>
                </a:lnTo>
                <a:lnTo>
                  <a:pt x="728313" y="277765"/>
                </a:lnTo>
                <a:lnTo>
                  <a:pt x="87696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A4072C9B-C042-8946-8083-4EACB1CE0570}"/>
              </a:ext>
            </a:extLst>
          </p:cNvPr>
          <p:cNvSpPr/>
          <p:nvPr/>
        </p:nvSpPr>
        <p:spPr>
          <a:xfrm>
            <a:off x="1129447" y="464198"/>
            <a:ext cx="412437" cy="372001"/>
          </a:xfrm>
          <a:custGeom>
            <a:avLst/>
            <a:gdLst/>
            <a:ahLst/>
            <a:cxnLst/>
            <a:rect l="l" t="t" r="r" b="b"/>
            <a:pathLst>
              <a:path w="680085" h="613410">
                <a:moveTo>
                  <a:pt x="540253" y="0"/>
                </a:moveTo>
                <a:lnTo>
                  <a:pt x="0" y="442346"/>
                </a:lnTo>
                <a:lnTo>
                  <a:pt x="139658" y="612916"/>
                </a:lnTo>
                <a:lnTo>
                  <a:pt x="679913" y="170571"/>
                </a:lnTo>
                <a:lnTo>
                  <a:pt x="540253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EBADEAAE-8C2B-F742-9371-EE901F027880}"/>
              </a:ext>
            </a:extLst>
          </p:cNvPr>
          <p:cNvSpPr/>
          <p:nvPr/>
        </p:nvSpPr>
        <p:spPr>
          <a:xfrm>
            <a:off x="741" y="223247"/>
            <a:ext cx="83566" cy="265331"/>
          </a:xfrm>
          <a:custGeom>
            <a:avLst/>
            <a:gdLst/>
            <a:ahLst/>
            <a:cxnLst/>
            <a:rect l="l" t="t" r="r" b="b"/>
            <a:pathLst>
              <a:path w="137795" h="437515">
                <a:moveTo>
                  <a:pt x="0" y="0"/>
                </a:moveTo>
                <a:lnTo>
                  <a:pt x="0" y="436191"/>
                </a:lnTo>
                <a:lnTo>
                  <a:pt x="301" y="437040"/>
                </a:lnTo>
                <a:lnTo>
                  <a:pt x="137649" y="388361"/>
                </a:lnTo>
                <a:lnTo>
                  <a:pt x="0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1D9997AE-B1F6-2A48-B7C0-4C974CEC8B1C}"/>
              </a:ext>
            </a:extLst>
          </p:cNvPr>
          <p:cNvSpPr/>
          <p:nvPr/>
        </p:nvSpPr>
        <p:spPr>
          <a:xfrm>
            <a:off x="242824" y="649336"/>
            <a:ext cx="298064" cy="137479"/>
          </a:xfrm>
          <a:custGeom>
            <a:avLst/>
            <a:gdLst/>
            <a:ahLst/>
            <a:cxnLst/>
            <a:rect l="l" t="t" r="r" b="b"/>
            <a:pathLst>
              <a:path w="491490" h="226694">
                <a:moveTo>
                  <a:pt x="93965" y="56735"/>
                </a:moveTo>
                <a:lnTo>
                  <a:pt x="0" y="70995"/>
                </a:lnTo>
                <a:lnTo>
                  <a:pt x="23594" y="226453"/>
                </a:lnTo>
                <a:lnTo>
                  <a:pt x="109965" y="213342"/>
                </a:lnTo>
                <a:lnTo>
                  <a:pt x="33254" y="213342"/>
                </a:lnTo>
                <a:lnTo>
                  <a:pt x="13244" y="81517"/>
                </a:lnTo>
                <a:lnTo>
                  <a:pt x="7420" y="81517"/>
                </a:lnTo>
                <a:lnTo>
                  <a:pt x="6556" y="75828"/>
                </a:lnTo>
                <a:lnTo>
                  <a:pt x="12249" y="74962"/>
                </a:lnTo>
                <a:lnTo>
                  <a:pt x="50617" y="74962"/>
                </a:lnTo>
                <a:lnTo>
                  <a:pt x="95692" y="68121"/>
                </a:lnTo>
                <a:lnTo>
                  <a:pt x="93965" y="56735"/>
                </a:lnTo>
                <a:close/>
              </a:path>
              <a:path w="491490" h="226694">
                <a:moveTo>
                  <a:pt x="469691" y="13110"/>
                </a:moveTo>
                <a:lnTo>
                  <a:pt x="458044" y="13110"/>
                </a:lnTo>
                <a:lnTo>
                  <a:pt x="478188" y="145796"/>
                </a:lnTo>
                <a:lnTo>
                  <a:pt x="33254" y="213342"/>
                </a:lnTo>
                <a:lnTo>
                  <a:pt x="109965" y="213342"/>
                </a:lnTo>
                <a:lnTo>
                  <a:pt x="491302" y="155452"/>
                </a:lnTo>
                <a:lnTo>
                  <a:pt x="469691" y="13110"/>
                </a:lnTo>
                <a:close/>
              </a:path>
              <a:path w="491490" h="226694">
                <a:moveTo>
                  <a:pt x="12249" y="74962"/>
                </a:moveTo>
                <a:lnTo>
                  <a:pt x="6556" y="75828"/>
                </a:lnTo>
                <a:lnTo>
                  <a:pt x="7420" y="81517"/>
                </a:lnTo>
                <a:lnTo>
                  <a:pt x="13113" y="80653"/>
                </a:lnTo>
                <a:lnTo>
                  <a:pt x="12249" y="74962"/>
                </a:lnTo>
                <a:close/>
              </a:path>
              <a:path w="491490" h="226694">
                <a:moveTo>
                  <a:pt x="13113" y="80653"/>
                </a:moveTo>
                <a:lnTo>
                  <a:pt x="7420" y="81517"/>
                </a:lnTo>
                <a:lnTo>
                  <a:pt x="13244" y="81517"/>
                </a:lnTo>
                <a:lnTo>
                  <a:pt x="13113" y="80653"/>
                </a:lnTo>
                <a:close/>
              </a:path>
              <a:path w="491490" h="226694">
                <a:moveTo>
                  <a:pt x="50617" y="74962"/>
                </a:moveTo>
                <a:lnTo>
                  <a:pt x="12249" y="74962"/>
                </a:lnTo>
                <a:lnTo>
                  <a:pt x="13113" y="80653"/>
                </a:lnTo>
                <a:lnTo>
                  <a:pt x="50617" y="74962"/>
                </a:lnTo>
                <a:close/>
              </a:path>
              <a:path w="491490" h="226694">
                <a:moveTo>
                  <a:pt x="467701" y="0"/>
                </a:moveTo>
                <a:lnTo>
                  <a:pt x="93965" y="56735"/>
                </a:lnTo>
                <a:lnTo>
                  <a:pt x="95692" y="68121"/>
                </a:lnTo>
                <a:lnTo>
                  <a:pt x="458044" y="13110"/>
                </a:lnTo>
                <a:lnTo>
                  <a:pt x="469691" y="13110"/>
                </a:lnTo>
                <a:lnTo>
                  <a:pt x="467701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37D4FCC6-5740-8C40-A9C4-E2D577A5D394}"/>
              </a:ext>
            </a:extLst>
          </p:cNvPr>
          <p:cNvSpPr/>
          <p:nvPr/>
        </p:nvSpPr>
        <p:spPr>
          <a:xfrm>
            <a:off x="654146" y="539795"/>
            <a:ext cx="245691" cy="273033"/>
          </a:xfrm>
          <a:custGeom>
            <a:avLst/>
            <a:gdLst/>
            <a:ahLst/>
            <a:cxnLst/>
            <a:rect l="l" t="t" r="r" b="b"/>
            <a:pathLst>
              <a:path w="405130" h="450215">
                <a:moveTo>
                  <a:pt x="112937" y="0"/>
                </a:moveTo>
                <a:lnTo>
                  <a:pt x="0" y="92085"/>
                </a:lnTo>
                <a:lnTo>
                  <a:pt x="291667" y="449796"/>
                </a:lnTo>
                <a:lnTo>
                  <a:pt x="404604" y="357711"/>
                </a:lnTo>
                <a:lnTo>
                  <a:pt x="11293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828DDE0A-8841-E74B-850E-12A300D1158E}"/>
              </a:ext>
            </a:extLst>
          </p:cNvPr>
          <p:cNvSpPr/>
          <p:nvPr/>
        </p:nvSpPr>
        <p:spPr>
          <a:xfrm>
            <a:off x="5848" y="357105"/>
            <a:ext cx="237219" cy="292287"/>
          </a:xfrm>
          <a:custGeom>
            <a:avLst/>
            <a:gdLst/>
            <a:ahLst/>
            <a:cxnLst/>
            <a:rect l="l" t="t" r="r" b="b"/>
            <a:pathLst>
              <a:path w="391160" h="481965">
                <a:moveTo>
                  <a:pt x="52085" y="316206"/>
                </a:moveTo>
                <a:lnTo>
                  <a:pt x="0" y="395702"/>
                </a:lnTo>
                <a:lnTo>
                  <a:pt x="131525" y="481873"/>
                </a:lnTo>
                <a:lnTo>
                  <a:pt x="141971" y="465928"/>
                </a:lnTo>
                <a:lnTo>
                  <a:pt x="128205" y="465928"/>
                </a:lnTo>
                <a:lnTo>
                  <a:pt x="23296" y="397198"/>
                </a:lnTo>
                <a:lnTo>
                  <a:pt x="12788" y="397198"/>
                </a:lnTo>
                <a:lnTo>
                  <a:pt x="7974" y="394043"/>
                </a:lnTo>
                <a:lnTo>
                  <a:pt x="11128" y="389226"/>
                </a:lnTo>
                <a:lnTo>
                  <a:pt x="18011" y="389226"/>
                </a:lnTo>
                <a:lnTo>
                  <a:pt x="61717" y="322516"/>
                </a:lnTo>
                <a:lnTo>
                  <a:pt x="52085" y="316206"/>
                </a:lnTo>
                <a:close/>
              </a:path>
              <a:path w="391160" h="481965">
                <a:moveTo>
                  <a:pt x="283563" y="15936"/>
                </a:moveTo>
                <a:lnTo>
                  <a:pt x="262557" y="15936"/>
                </a:lnTo>
                <a:lnTo>
                  <a:pt x="374818" y="89484"/>
                </a:lnTo>
                <a:lnTo>
                  <a:pt x="128205" y="465928"/>
                </a:lnTo>
                <a:lnTo>
                  <a:pt x="141971" y="465928"/>
                </a:lnTo>
                <a:lnTo>
                  <a:pt x="390761" y="86164"/>
                </a:lnTo>
                <a:lnTo>
                  <a:pt x="283563" y="15936"/>
                </a:lnTo>
                <a:close/>
              </a:path>
              <a:path w="391160" h="481965">
                <a:moveTo>
                  <a:pt x="11128" y="389226"/>
                </a:moveTo>
                <a:lnTo>
                  <a:pt x="7974" y="394043"/>
                </a:lnTo>
                <a:lnTo>
                  <a:pt x="12788" y="397198"/>
                </a:lnTo>
                <a:lnTo>
                  <a:pt x="15944" y="392381"/>
                </a:lnTo>
                <a:lnTo>
                  <a:pt x="11128" y="389226"/>
                </a:lnTo>
                <a:close/>
              </a:path>
              <a:path w="391160" h="481965">
                <a:moveTo>
                  <a:pt x="15944" y="392381"/>
                </a:moveTo>
                <a:lnTo>
                  <a:pt x="12788" y="397198"/>
                </a:lnTo>
                <a:lnTo>
                  <a:pt x="23296" y="397198"/>
                </a:lnTo>
                <a:lnTo>
                  <a:pt x="15944" y="392381"/>
                </a:lnTo>
                <a:close/>
              </a:path>
              <a:path w="391160" h="481965">
                <a:moveTo>
                  <a:pt x="18011" y="389226"/>
                </a:moveTo>
                <a:lnTo>
                  <a:pt x="11128" y="389226"/>
                </a:lnTo>
                <a:lnTo>
                  <a:pt x="15944" y="392381"/>
                </a:lnTo>
                <a:lnTo>
                  <a:pt x="18011" y="389226"/>
                </a:lnTo>
                <a:close/>
              </a:path>
              <a:path w="391160" h="481965">
                <a:moveTo>
                  <a:pt x="259237" y="0"/>
                </a:moveTo>
                <a:lnTo>
                  <a:pt x="52085" y="316206"/>
                </a:lnTo>
                <a:lnTo>
                  <a:pt x="61717" y="322516"/>
                </a:lnTo>
                <a:lnTo>
                  <a:pt x="262557" y="15936"/>
                </a:lnTo>
                <a:lnTo>
                  <a:pt x="283563" y="15936"/>
                </a:lnTo>
                <a:lnTo>
                  <a:pt x="259237" y="0"/>
                </a:lnTo>
                <a:close/>
              </a:path>
            </a:pathLst>
          </a:custGeom>
          <a:solidFill>
            <a:srgbClr val="F39A27"/>
          </a:solidFill>
        </p:spPr>
        <p:txBody>
          <a:bodyPr wrap="square" lIns="0" tIns="0" rIns="0" bIns="0" rtlCol="0"/>
          <a:lstStyle/>
          <a:p>
            <a:endParaRPr sz="662"/>
          </a:p>
        </p:txBody>
      </p:sp>
    </p:spTree>
    <p:extLst>
      <p:ext uri="{BB962C8B-B14F-4D97-AF65-F5344CB8AC3E}">
        <p14:creationId xmlns:p14="http://schemas.microsoft.com/office/powerpoint/2010/main" val="402391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28665-C871-BC45-9057-5A2FD112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 &amp; </a:t>
            </a:r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endParaRPr kumimoji="1" lang="ko-KR" altLang="en-US" sz="3200" dirty="0">
              <a:latin typeface="SpoqaHanSans Light" panose="020B0300000000000000" pitchFamily="34" charset="-128"/>
              <a:ea typeface="SpoqaHanSans Light" panose="020B0300000000000000" pitchFamily="34" charset="-128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8D49F3-4655-AA49-94AE-2C266345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dirty="0" err="1"/>
              <a:t>Github</a:t>
            </a:r>
            <a:r>
              <a:rPr lang="en-US" altLang="ko-KR" dirty="0"/>
              <a:t> (</a:t>
            </a:r>
            <a:r>
              <a:rPr lang="en-US" altLang="ko-KR" dirty="0">
                <a:hlinkClick r:id="rId2"/>
              </a:rPr>
              <a:t>http://github.com</a:t>
            </a:r>
            <a:r>
              <a:rPr lang="en-US" altLang="ko-KR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dirty="0"/>
              <a:t>Git</a:t>
            </a:r>
            <a:r>
              <a:rPr lang="ko-KR" altLang="en-US" dirty="0" err="1"/>
              <a:t>으로</a:t>
            </a:r>
            <a:r>
              <a:rPr lang="ko-KR" altLang="en-US" dirty="0"/>
              <a:t> 저장되어 전송된 파일들의 오픈소스 저장소</a:t>
            </a:r>
            <a:endParaRPr lang="en-US" altLang="ko-KR" dirty="0"/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모든 코드가 공개되어 있다</a:t>
            </a:r>
            <a:r>
              <a:rPr lang="en-US" altLang="ko-KR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가리지 않은 모든 코드들은 공유되고 발전된다</a:t>
            </a:r>
            <a:r>
              <a:rPr lang="en-US" altLang="ko-KR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dirty="0"/>
              <a:t>코드의 제안</a:t>
            </a:r>
            <a:r>
              <a:rPr lang="en-US" altLang="ko-KR" dirty="0"/>
              <a:t>, </a:t>
            </a:r>
            <a:r>
              <a:rPr lang="ko-KR" altLang="en-US" dirty="0"/>
              <a:t>기여</a:t>
            </a:r>
            <a:r>
              <a:rPr lang="en-US" altLang="ko-KR" dirty="0"/>
              <a:t>, </a:t>
            </a:r>
            <a:r>
              <a:rPr lang="ko-KR" altLang="en-US" dirty="0"/>
              <a:t>발전 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94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상자 10">
            <a:extLst>
              <a:ext uri="{FF2B5EF4-FFF2-40B4-BE49-F238E27FC236}">
                <a16:creationId xmlns:a16="http://schemas.microsoft.com/office/drawing/2014/main" id="{8D9705B9-CBC8-BD4C-A2C8-C2C728F436ED}"/>
              </a:ext>
            </a:extLst>
          </p:cNvPr>
          <p:cNvSpPr txBox="1"/>
          <p:nvPr/>
        </p:nvSpPr>
        <p:spPr>
          <a:xfrm>
            <a:off x="2401803" y="3045047"/>
            <a:ext cx="747371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ko-KR" sz="6000" b="1" dirty="0" err="1">
                <a:latin typeface="Montserrat" pitchFamily="2" charset="0"/>
                <a:ea typeface="SpoqaHanSans" panose="020B0500000000000000" pitchFamily="34" charset="-128"/>
              </a:rPr>
              <a:t>Github</a:t>
            </a:r>
            <a:r>
              <a:rPr kumimoji="1" lang="en-US" altLang="ko-KR" sz="6000" b="1" dirty="0">
                <a:latin typeface="Montserrat" pitchFamily="2" charset="0"/>
                <a:ea typeface="SpoqaHanSans" panose="020B0500000000000000" pitchFamily="34" charset="-128"/>
              </a:rPr>
              <a:t> </a:t>
            </a:r>
            <a:r>
              <a:rPr kumimoji="1" lang="ko-KR" altLang="en-US" sz="6000" b="1" dirty="0">
                <a:latin typeface="Montserrat" pitchFamily="2" charset="0"/>
                <a:ea typeface="SpoqaHanSans" panose="020B0500000000000000" pitchFamily="34" charset="-128"/>
              </a:rPr>
              <a:t>저장소 생성</a:t>
            </a:r>
            <a:endParaRPr kumimoji="1" lang="en-US" altLang="ko-KR" sz="6000" b="1" dirty="0">
              <a:latin typeface="Montserrat" pitchFamily="2" charset="0"/>
              <a:ea typeface="SpoqaHanSans" panose="020B0500000000000000" pitchFamily="34" charset="-128"/>
            </a:endParaRPr>
          </a:p>
          <a:p>
            <a:pPr algn="ctr">
              <a:lnSpc>
                <a:spcPct val="90000"/>
              </a:lnSpc>
            </a:pPr>
            <a:r>
              <a:rPr kumimoji="1" lang="en-US" altLang="ko-KR" sz="3600" b="1" dirty="0">
                <a:solidFill>
                  <a:schemeClr val="bg1">
                    <a:lumMod val="85000"/>
                  </a:schemeClr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Repository</a:t>
            </a:r>
          </a:p>
        </p:txBody>
      </p:sp>
      <p:sp>
        <p:nvSpPr>
          <p:cNvPr id="27" name="직각 삼각형[R] 26">
            <a:extLst>
              <a:ext uri="{FF2B5EF4-FFF2-40B4-BE49-F238E27FC236}">
                <a16:creationId xmlns:a16="http://schemas.microsoft.com/office/drawing/2014/main" id="{46F495B7-19A6-2E4E-A96B-3B6B6549AEC6}"/>
              </a:ext>
            </a:extLst>
          </p:cNvPr>
          <p:cNvSpPr/>
          <p:nvPr/>
        </p:nvSpPr>
        <p:spPr>
          <a:xfrm rot="10800000">
            <a:off x="1989177" y="2726846"/>
            <a:ext cx="308610" cy="297180"/>
          </a:xfrm>
          <a:prstGeom prst="rtTriangle">
            <a:avLst/>
          </a:prstGeom>
          <a:noFill/>
          <a:ln>
            <a:solidFill>
              <a:srgbClr val="F398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28" name="직각 삼각형[R] 27">
            <a:extLst>
              <a:ext uri="{FF2B5EF4-FFF2-40B4-BE49-F238E27FC236}">
                <a16:creationId xmlns:a16="http://schemas.microsoft.com/office/drawing/2014/main" id="{FE6BF321-16FF-2D41-9055-030D7A71E69D}"/>
              </a:ext>
            </a:extLst>
          </p:cNvPr>
          <p:cNvSpPr/>
          <p:nvPr/>
        </p:nvSpPr>
        <p:spPr>
          <a:xfrm rot="10800000" flipH="1">
            <a:off x="9894212" y="4148774"/>
            <a:ext cx="308610" cy="297180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343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9"/>
          <a:stretch/>
        </p:blipFill>
        <p:spPr>
          <a:xfrm>
            <a:off x="2714085" y="1468933"/>
            <a:ext cx="6762423" cy="49711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7361298" y="3605884"/>
            <a:ext cx="1938486" cy="1139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2180B-39EE-DC45-93F8-90646CC80DFD}"/>
              </a:ext>
            </a:extLst>
          </p:cNvPr>
          <p:cNvSpPr/>
          <p:nvPr/>
        </p:nvSpPr>
        <p:spPr>
          <a:xfrm>
            <a:off x="8748591" y="3676270"/>
            <a:ext cx="389107" cy="389107"/>
          </a:xfrm>
          <a:prstGeom prst="ellipse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저장소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876F3-27A1-3646-98E2-11F16475D522}"/>
              </a:ext>
            </a:extLst>
          </p:cNvPr>
          <p:cNvSpPr/>
          <p:nvPr/>
        </p:nvSpPr>
        <p:spPr>
          <a:xfrm>
            <a:off x="9381507" y="3682348"/>
            <a:ext cx="118060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생성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D77CB62-EAF2-4D4B-87C6-CF0CACC76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altLang="ko-KR" dirty="0">
                <a:solidFill>
                  <a:srgbClr val="FF0000"/>
                </a:solidFill>
              </a:rPr>
              <a:t>http://</a:t>
            </a:r>
            <a:r>
              <a:rPr lang="en-US" altLang="ko-KR" dirty="0" err="1">
                <a:solidFill>
                  <a:srgbClr val="FF0000"/>
                </a:solidFill>
              </a:rPr>
              <a:t>github.com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54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E366B3C-41CB-4F4C-AE19-C2F49629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2"/>
          <a:stretch/>
        </p:blipFill>
        <p:spPr>
          <a:xfrm>
            <a:off x="1964846" y="1553994"/>
            <a:ext cx="8262307" cy="502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4402938" y="2879557"/>
            <a:ext cx="1938486" cy="711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저장소 생성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B876F3-27A1-3646-98E2-11F16475D522}"/>
              </a:ext>
            </a:extLst>
          </p:cNvPr>
          <p:cNvSpPr/>
          <p:nvPr/>
        </p:nvSpPr>
        <p:spPr>
          <a:xfrm>
            <a:off x="4915394" y="5898284"/>
            <a:ext cx="118060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생성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6FB465-1F15-9843-A5AA-C09D28188ECF}"/>
              </a:ext>
            </a:extLst>
          </p:cNvPr>
          <p:cNvSpPr/>
          <p:nvPr/>
        </p:nvSpPr>
        <p:spPr>
          <a:xfrm>
            <a:off x="3525905" y="5864951"/>
            <a:ext cx="1271726" cy="405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567210" y="3661142"/>
            <a:ext cx="5006774" cy="509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2180B-39EE-DC45-93F8-90646CC80DFD}"/>
              </a:ext>
            </a:extLst>
          </p:cNvPr>
          <p:cNvSpPr/>
          <p:nvPr/>
        </p:nvSpPr>
        <p:spPr>
          <a:xfrm>
            <a:off x="3525905" y="4171034"/>
            <a:ext cx="389107" cy="389107"/>
          </a:xfrm>
          <a:prstGeom prst="ellipse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8615290" y="3647681"/>
            <a:ext cx="896846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설명 입력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456324" y="2845201"/>
            <a:ext cx="3770829" cy="492443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저장소 이름 입력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#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r>
              <a:rPr kumimoji="1" lang="ko-KR" altLang="en-US" sz="11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자신닉네임</a:t>
            </a:r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.</a:t>
            </a:r>
            <a:r>
              <a:rPr kumimoji="1" lang="en-US" altLang="ko-KR" sz="11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github.io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로 저장할 경우 </a:t>
            </a:r>
            <a:r>
              <a:rPr kumimoji="1" lang="en-US" altLang="ko-KR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GitHub Pages</a:t>
            </a:r>
            <a:r>
              <a:rPr kumimoji="1" lang="ko-KR" altLang="en-US" sz="11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생성 </a:t>
            </a:r>
            <a:endParaRPr kumimoji="1" lang="en-US" altLang="ko-KR" sz="11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5E9924-377E-5F4D-A503-EB1BCB18F1F6}"/>
              </a:ext>
            </a:extLst>
          </p:cNvPr>
          <p:cNvSpPr/>
          <p:nvPr/>
        </p:nvSpPr>
        <p:spPr>
          <a:xfrm>
            <a:off x="3567210" y="5118602"/>
            <a:ext cx="5006774" cy="630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4E3FA6-2C7A-C343-A44D-FBF04FCB87E7}"/>
              </a:ext>
            </a:extLst>
          </p:cNvPr>
          <p:cNvSpPr/>
          <p:nvPr/>
        </p:nvSpPr>
        <p:spPr>
          <a:xfrm>
            <a:off x="6341424" y="4337040"/>
            <a:ext cx="1257555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공개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비공개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2171D1-B30B-A145-AFC6-950B2C91BF30}"/>
              </a:ext>
            </a:extLst>
          </p:cNvPr>
          <p:cNvSpPr/>
          <p:nvPr/>
        </p:nvSpPr>
        <p:spPr>
          <a:xfrm>
            <a:off x="8615290" y="5111872"/>
            <a:ext cx="1257555" cy="73866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README</a:t>
            </a:r>
          </a:p>
          <a:p>
            <a:pPr algn="ctr"/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gitignore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 license 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설정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597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9D1636A-8684-5A4B-A9E3-D4BF56A76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835" y="1448790"/>
            <a:ext cx="6822613" cy="5195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19A9C9-9D31-2A48-8F4F-212CF438E4F2}"/>
              </a:ext>
            </a:extLst>
          </p:cNvPr>
          <p:cNvSpPr/>
          <p:nvPr/>
        </p:nvSpPr>
        <p:spPr>
          <a:xfrm>
            <a:off x="3567210" y="2772370"/>
            <a:ext cx="2889114" cy="236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DA273F-F981-764F-AD30-847EF1A18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R" sz="3200" dirty="0" err="1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Github</a:t>
            </a:r>
            <a:r>
              <a:rPr kumimoji="1" lang="ko-KR" altLang="en-US" sz="3200" dirty="0">
                <a:latin typeface="SpoqaHanSans Light" panose="020B0300000000000000" pitchFamily="34" charset="-128"/>
                <a:ea typeface="SpoqaHanSans Light" panose="020B0300000000000000" pitchFamily="34" charset="-128"/>
              </a:rPr>
              <a:t> 저장소 생성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88320C-A35D-0845-90EB-3373D7661161}"/>
              </a:ext>
            </a:extLst>
          </p:cNvPr>
          <p:cNvSpPr/>
          <p:nvPr/>
        </p:nvSpPr>
        <p:spPr>
          <a:xfrm>
            <a:off x="3400954" y="3504608"/>
            <a:ext cx="3557985" cy="948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A29A46-A7A5-5845-837B-3ED84398844B}"/>
              </a:ext>
            </a:extLst>
          </p:cNvPr>
          <p:cNvSpPr/>
          <p:nvPr/>
        </p:nvSpPr>
        <p:spPr>
          <a:xfrm>
            <a:off x="7059621" y="3480857"/>
            <a:ext cx="1688575" cy="52322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명령어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  <a:p>
            <a:pPr algn="ctr"/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#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복사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,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터미널 입력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2EB9B1-D6E2-3941-BD18-87639285B577}"/>
              </a:ext>
            </a:extLst>
          </p:cNvPr>
          <p:cNvSpPr/>
          <p:nvPr/>
        </p:nvSpPr>
        <p:spPr>
          <a:xfrm>
            <a:off x="6563203" y="2729958"/>
            <a:ext cx="1357640" cy="307777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생성된 </a:t>
            </a:r>
            <a:r>
              <a:rPr kumimoji="1" lang="en-US" altLang="ko-KR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git </a:t>
            </a:r>
            <a:r>
              <a:rPr kumimoji="1" lang="en-US" altLang="ko-KR" sz="1400" dirty="0" err="1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url</a:t>
            </a:r>
            <a:r>
              <a:rPr kumimoji="1" lang="ko-KR" altLang="en-US" sz="1400" dirty="0">
                <a:solidFill>
                  <a:schemeClr val="bg1"/>
                </a:solidFill>
                <a:latin typeface="SpoqaHanSans" panose="020B0500000000000000" pitchFamily="34" charset="-128"/>
                <a:ea typeface="SpoqaHanSans" panose="020B0500000000000000" pitchFamily="34" charset="-128"/>
              </a:rPr>
              <a:t> </a:t>
            </a:r>
            <a:endParaRPr kumimoji="1" lang="en-US" altLang="ko-KR" sz="1400" dirty="0">
              <a:solidFill>
                <a:schemeClr val="bg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4677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8412</TotalTime>
  <Pages>88</Pages>
  <Words>1300</Words>
  <Characters>0</Characters>
  <Application>Microsoft Macintosh PowerPoint</Application>
  <DocSecurity>0</DocSecurity>
  <PresentationFormat>와이드스크린</PresentationFormat>
  <Lines>0</Lines>
  <Paragraphs>261</Paragraphs>
  <Slides>47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Wingdings</vt:lpstr>
      <vt:lpstr>Arial</vt:lpstr>
      <vt:lpstr>Menlo</vt:lpstr>
      <vt:lpstr>SpoqaHanSans Light</vt:lpstr>
      <vt:lpstr>Montserrat ExtraBold</vt:lpstr>
      <vt:lpstr>맑은 고딕</vt:lpstr>
      <vt:lpstr>Montserrat</vt:lpstr>
      <vt:lpstr>SpoqaHanSans</vt:lpstr>
      <vt:lpstr>Office 테마</vt:lpstr>
      <vt:lpstr>PowerPoint 프레젠테이션</vt:lpstr>
      <vt:lpstr>PowerPoint 프레젠테이션</vt:lpstr>
      <vt:lpstr>PowerPoint 프레젠테이션</vt:lpstr>
      <vt:lpstr>Git &amp; Github</vt:lpstr>
      <vt:lpstr>Git &amp; Github</vt:lpstr>
      <vt:lpstr>PowerPoint 프레젠테이션</vt:lpstr>
      <vt:lpstr>Github 저장소 생성</vt:lpstr>
      <vt:lpstr>Github 저장소 생성</vt:lpstr>
      <vt:lpstr>Github 저장소 생성</vt:lpstr>
      <vt:lpstr>PowerPoint 프레젠테이션</vt:lpstr>
      <vt:lpstr>Github Pages – 저장소 생성</vt:lpstr>
      <vt:lpstr>Github Pages</vt:lpstr>
      <vt:lpstr>PowerPoint 프레젠테이션</vt:lpstr>
      <vt:lpstr>Github 프로젝트 발행하기</vt:lpstr>
      <vt:lpstr>Github 프로젝트 발행하기</vt:lpstr>
      <vt:lpstr>Github 프로젝트 발행하기</vt:lpstr>
      <vt:lpstr>PowerPoint 프레젠테이션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</vt:lpstr>
      <vt:lpstr>Github 프로젝트 발행하기 – git push(수정 시)</vt:lpstr>
      <vt:lpstr>PowerPoint 프레젠테이션</vt:lpstr>
      <vt:lpstr>Git 활용 – 저장소 복제(git clone)</vt:lpstr>
      <vt:lpstr>PowerPoint 프레젠테이션</vt:lpstr>
      <vt:lpstr>Git 활용 –  원격 저장소 변경</vt:lpstr>
      <vt:lpstr>PowerPoint 프레젠테이션</vt:lpstr>
      <vt:lpstr>Git 활용 – 중요 내용 감추기(git ignore)</vt:lpstr>
      <vt:lpstr>PowerPoint 프레젠테이션</vt:lpstr>
      <vt:lpstr>Git 활용 – 변경내용 갱신하기(git pull)</vt:lpstr>
      <vt:lpstr>PowerPoint 프레젠테이션</vt:lpstr>
      <vt:lpstr>Git 활용 – commit 되돌리기(git reset)</vt:lpstr>
      <vt:lpstr>PowerPoint 프레젠테이션</vt:lpstr>
      <vt:lpstr>Git 활용 – 분기 만들기(branch)</vt:lpstr>
      <vt:lpstr>Git 활용 – 분기 만들기(branch)</vt:lpstr>
      <vt:lpstr>PowerPoint 프레젠테이션</vt:lpstr>
      <vt:lpstr>Git 활용 – 병합(merge)</vt:lpstr>
      <vt:lpstr>PowerPoint 프레젠테이션</vt:lpstr>
      <vt:lpstr>Git 활용 – 협업(Collaborators)</vt:lpstr>
      <vt:lpstr>Git 활용 – 협업(Permission 부여 방법)</vt:lpstr>
      <vt:lpstr>PowerPoint 프레젠테이션</vt:lpstr>
      <vt:lpstr>Git 활용 - Markdown 작성</vt:lpstr>
      <vt:lpstr>참고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흥미 붙이기</dc:title>
  <dc:creator>배성현</dc:creator>
  <cp:lastModifiedBy>배성현</cp:lastModifiedBy>
  <cp:revision>473</cp:revision>
  <cp:lastPrinted>2018-07-30T19:39:30Z</cp:lastPrinted>
  <dcterms:modified xsi:type="dcterms:W3CDTF">2019-04-28T05:51:26Z</dcterms:modified>
</cp:coreProperties>
</file>